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30"/>
  </p:notesMasterIdLst>
  <p:sldIdLst>
    <p:sldId id="256" r:id="rId5"/>
    <p:sldId id="258" r:id="rId6"/>
    <p:sldId id="257" r:id="rId7"/>
    <p:sldId id="259" r:id="rId8"/>
    <p:sldId id="260" r:id="rId9"/>
    <p:sldId id="293" r:id="rId10"/>
    <p:sldId id="294" r:id="rId11"/>
    <p:sldId id="263" r:id="rId12"/>
    <p:sldId id="295" r:id="rId13"/>
    <p:sldId id="264" r:id="rId14"/>
    <p:sldId id="296" r:id="rId15"/>
    <p:sldId id="287" r:id="rId16"/>
    <p:sldId id="290" r:id="rId17"/>
    <p:sldId id="278" r:id="rId18"/>
    <p:sldId id="297" r:id="rId19"/>
    <p:sldId id="269" r:id="rId20"/>
    <p:sldId id="270" r:id="rId21"/>
    <p:sldId id="298" r:id="rId22"/>
    <p:sldId id="300" r:id="rId23"/>
    <p:sldId id="301" r:id="rId24"/>
    <p:sldId id="272" r:id="rId25"/>
    <p:sldId id="273" r:id="rId26"/>
    <p:sldId id="279" r:id="rId27"/>
    <p:sldId id="276" r:id="rId28"/>
    <p:sldId id="277" r:id="rId29"/>
  </p:sldIdLst>
  <p:sldSz cx="12192000" cy="6858000"/>
  <p:notesSz cx="6858000" cy="9144000"/>
  <p:embeddedFontLst>
    <p:embeddedFont>
      <p:font typeface="Anton" pitchFamily="2"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6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705B352-8260-B02B-643E-A95B5CED46E8}" name="Carinne Piekema" initials="CP" userId="S::xpsy0392@ox.ac.uk::30a5106e-ad9d-4c50-b8b1-6f9d95f469fa" providerId="AD"/>
  <p188:author id="{03919797-6964-FFF4-4F08-E738E09B1975}" name="Hanna Smyth" initials="HS" userId="S::exet4051@ox.ac.uk::72fb0b1f-7e13-4105-adf4-1614316d57cd" providerId="AD"/>
  <p188:author id="{BF37C6B6-0A4F-2575-7267-DADCD4F80407}" name="Jacinta O'Shea" initials="JO" userId="S::magd1365@ox.ac.uk::a7b4cb09-2257-49cc-a9b3-6f22847c6675" providerId="AD"/>
  <p188:author id="{29B937FA-7636-36D4-A10F-07B97CF976BA}" name="Maryann Noonan" initials="MN" userId="S::kebl3080@ox.ac.uk::58c28a6f-4ff5-4c87-862b-40a0fabbed1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7A0D5"/>
    <a:srgbClr val="74AF94"/>
    <a:srgbClr val="E195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6D4E47-2F26-4BDC-BA43-7DB016DE8597}" v="3" dt="2024-11-05T01:28:22.1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4658"/>
  </p:normalViewPr>
  <p:slideViewPr>
    <p:cSldViewPr snapToGrid="0" showGuides="1">
      <p:cViewPr varScale="1">
        <p:scale>
          <a:sx n="107" d="100"/>
          <a:sy n="107" d="100"/>
        </p:scale>
        <p:origin x="176" y="352"/>
      </p:cViewPr>
      <p:guideLst>
        <p:guide orient="horz" pos="2137"/>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a Smyth" userId="S::exet4051@ox.ac.uk::72fb0b1f-7e13-4105-adf4-1614316d57cd" providerId="AD" clId="Web-{F71D5D2A-89B4-8168-8EED-DA77D9F18B3A}"/>
    <pc:docChg chg="modSld">
      <pc:chgData name="Hanna Smyth" userId="S::exet4051@ox.ac.uk::72fb0b1f-7e13-4105-adf4-1614316d57cd" providerId="AD" clId="Web-{F71D5D2A-89B4-8168-8EED-DA77D9F18B3A}" dt="2024-07-21T22:47:38.748" v="24"/>
      <pc:docMkLst>
        <pc:docMk/>
      </pc:docMkLst>
      <pc:sldChg chg="modSp">
        <pc:chgData name="Hanna Smyth" userId="S::exet4051@ox.ac.uk::72fb0b1f-7e13-4105-adf4-1614316d57cd" providerId="AD" clId="Web-{F71D5D2A-89B4-8168-8EED-DA77D9F18B3A}" dt="2024-07-21T22:41:43.758" v="1" actId="20577"/>
        <pc:sldMkLst>
          <pc:docMk/>
          <pc:sldMk cId="1576893100" sldId="258"/>
        </pc:sldMkLst>
        <pc:spChg chg="mod">
          <ac:chgData name="Hanna Smyth" userId="S::exet4051@ox.ac.uk::72fb0b1f-7e13-4105-adf4-1614316d57cd" providerId="AD" clId="Web-{F71D5D2A-89B4-8168-8EED-DA77D9F18B3A}" dt="2024-07-21T22:41:43.758" v="1" actId="20577"/>
          <ac:spMkLst>
            <pc:docMk/>
            <pc:sldMk cId="1576893100" sldId="258"/>
            <ac:spMk id="2" creationId="{BD33EE78-67F7-3BA2-16EA-00A9B013E14C}"/>
          </ac:spMkLst>
        </pc:spChg>
      </pc:sldChg>
      <pc:sldChg chg="modSp">
        <pc:chgData name="Hanna Smyth" userId="S::exet4051@ox.ac.uk::72fb0b1f-7e13-4105-adf4-1614316d57cd" providerId="AD" clId="Web-{F71D5D2A-89B4-8168-8EED-DA77D9F18B3A}" dt="2024-07-21T22:47:38.748" v="24"/>
        <pc:sldMkLst>
          <pc:docMk/>
          <pc:sldMk cId="3959390252" sldId="272"/>
        </pc:sldMkLst>
        <pc:graphicFrameChg chg="mod modGraphic">
          <ac:chgData name="Hanna Smyth" userId="S::exet4051@ox.ac.uk::72fb0b1f-7e13-4105-adf4-1614316d57cd" providerId="AD" clId="Web-{F71D5D2A-89B4-8168-8EED-DA77D9F18B3A}" dt="2024-07-21T22:47:38.748" v="24"/>
          <ac:graphicFrameMkLst>
            <pc:docMk/>
            <pc:sldMk cId="3959390252" sldId="272"/>
            <ac:graphicFrameMk id="3" creationId="{BE185F2C-F4F0-B460-1655-9CD8EBD06B8E}"/>
          </ac:graphicFrameMkLst>
        </pc:graphicFrameChg>
      </pc:sldChg>
      <pc:sldChg chg="modSp">
        <pc:chgData name="Hanna Smyth" userId="S::exet4051@ox.ac.uk::72fb0b1f-7e13-4105-adf4-1614316d57cd" providerId="AD" clId="Web-{F71D5D2A-89B4-8168-8EED-DA77D9F18B3A}" dt="2024-07-21T22:45:25.080" v="8" actId="20577"/>
        <pc:sldMkLst>
          <pc:docMk/>
          <pc:sldMk cId="2040151213" sldId="278"/>
        </pc:sldMkLst>
        <pc:spChg chg="mod">
          <ac:chgData name="Hanna Smyth" userId="S::exet4051@ox.ac.uk::72fb0b1f-7e13-4105-adf4-1614316d57cd" providerId="AD" clId="Web-{F71D5D2A-89B4-8168-8EED-DA77D9F18B3A}" dt="2024-07-21T22:45:25.080" v="8" actId="20577"/>
          <ac:spMkLst>
            <pc:docMk/>
            <pc:sldMk cId="2040151213" sldId="278"/>
            <ac:spMk id="3" creationId="{33714278-F5E2-133F-8F73-E50016269A83}"/>
          </ac:spMkLst>
        </pc:spChg>
      </pc:sldChg>
      <pc:sldChg chg="modSp">
        <pc:chgData name="Hanna Smyth" userId="S::exet4051@ox.ac.uk::72fb0b1f-7e13-4105-adf4-1614316d57cd" providerId="AD" clId="Web-{F71D5D2A-89B4-8168-8EED-DA77D9F18B3A}" dt="2024-07-21T22:45:00.891" v="3" actId="20577"/>
        <pc:sldMkLst>
          <pc:docMk/>
          <pc:sldMk cId="3395180338" sldId="290"/>
        </pc:sldMkLst>
        <pc:spChg chg="mod">
          <ac:chgData name="Hanna Smyth" userId="S::exet4051@ox.ac.uk::72fb0b1f-7e13-4105-adf4-1614316d57cd" providerId="AD" clId="Web-{F71D5D2A-89B4-8168-8EED-DA77D9F18B3A}" dt="2024-07-21T22:45:00.891" v="3" actId="20577"/>
          <ac:spMkLst>
            <pc:docMk/>
            <pc:sldMk cId="3395180338" sldId="290"/>
            <ac:spMk id="11" creationId="{4B2113DD-DBCE-CDBE-91F0-AAD448740F26}"/>
          </ac:spMkLst>
        </pc:spChg>
      </pc:sldChg>
    </pc:docChg>
  </pc:docChgLst>
  <pc:docChgLst>
    <pc:chgData name="Hanna Smyth" userId="S::exet4051@ox.ac.uk::72fb0b1f-7e13-4105-adf4-1614316d57cd" providerId="AD" clId="Web-{DE3B5A86-A694-4FD5-826C-A30064069D04}"/>
    <pc:docChg chg="modSld">
      <pc:chgData name="Hanna Smyth" userId="S::exet4051@ox.ac.uk::72fb0b1f-7e13-4105-adf4-1614316d57cd" providerId="AD" clId="Web-{DE3B5A86-A694-4FD5-826C-A30064069D04}" dt="2024-09-05T13:34:26.271" v="6" actId="20577"/>
      <pc:docMkLst>
        <pc:docMk/>
      </pc:docMkLst>
      <pc:sldChg chg="modSp">
        <pc:chgData name="Hanna Smyth" userId="S::exet4051@ox.ac.uk::72fb0b1f-7e13-4105-adf4-1614316d57cd" providerId="AD" clId="Web-{DE3B5A86-A694-4FD5-826C-A30064069D04}" dt="2024-09-05T13:34:26.271" v="6" actId="20577"/>
        <pc:sldMkLst>
          <pc:docMk/>
          <pc:sldMk cId="3959390252" sldId="272"/>
        </pc:sldMkLst>
        <pc:spChg chg="mod">
          <ac:chgData name="Hanna Smyth" userId="S::exet4051@ox.ac.uk::72fb0b1f-7e13-4105-adf4-1614316d57cd" providerId="AD" clId="Web-{DE3B5A86-A694-4FD5-826C-A30064069D04}" dt="2024-09-05T13:34:26.271" v="6" actId="20577"/>
          <ac:spMkLst>
            <pc:docMk/>
            <pc:sldMk cId="3959390252" sldId="272"/>
            <ac:spMk id="4" creationId="{66744BDF-A284-D523-746F-F25F534179E2}"/>
          </ac:spMkLst>
        </pc:spChg>
      </pc:sldChg>
    </pc:docChg>
  </pc:docChgLst>
  <pc:docChgLst>
    <pc:chgData name="Hanna Smyth" userId="S::exet4051@ox.ac.uk::72fb0b1f-7e13-4105-adf4-1614316d57cd" providerId="AD" clId="Web-{269C63F2-2D1B-47FD-91F3-A8AC1DD1DCFC}"/>
    <pc:docChg chg="modSld">
      <pc:chgData name="Hanna Smyth" userId="S::exet4051@ox.ac.uk::72fb0b1f-7e13-4105-adf4-1614316d57cd" providerId="AD" clId="Web-{269C63F2-2D1B-47FD-91F3-A8AC1DD1DCFC}" dt="2024-07-25T08:50:59.705" v="0" actId="20577"/>
      <pc:docMkLst>
        <pc:docMk/>
      </pc:docMkLst>
      <pc:sldChg chg="modSp">
        <pc:chgData name="Hanna Smyth" userId="S::exet4051@ox.ac.uk::72fb0b1f-7e13-4105-adf4-1614316d57cd" providerId="AD" clId="Web-{269C63F2-2D1B-47FD-91F3-A8AC1DD1DCFC}" dt="2024-07-25T08:50:59.705" v="0" actId="20577"/>
        <pc:sldMkLst>
          <pc:docMk/>
          <pc:sldMk cId="3395180338" sldId="290"/>
        </pc:sldMkLst>
        <pc:spChg chg="mod">
          <ac:chgData name="Hanna Smyth" userId="S::exet4051@ox.ac.uk::72fb0b1f-7e13-4105-adf4-1614316d57cd" providerId="AD" clId="Web-{269C63F2-2D1B-47FD-91F3-A8AC1DD1DCFC}" dt="2024-07-25T08:50:59.705" v="0" actId="20577"/>
          <ac:spMkLst>
            <pc:docMk/>
            <pc:sldMk cId="3395180338" sldId="290"/>
            <ac:spMk id="10" creationId="{E26504DA-DD13-6819-3E7B-74F327CAA3AF}"/>
          </ac:spMkLst>
        </pc:spChg>
      </pc:sldChg>
    </pc:docChg>
  </pc:docChgLst>
  <pc:docChgLst>
    <pc:chgData name="Jacinta O'Shea" userId="S::magd1365@ox.ac.uk::a7b4cb09-2257-49cc-a9b3-6f22847c6675" providerId="AD" clId="Web-{BEB13C25-3C83-7355-16F1-B88E5BAAD804}"/>
    <pc:docChg chg="mod modSld">
      <pc:chgData name="Jacinta O'Shea" userId="S::magd1365@ox.ac.uk::a7b4cb09-2257-49cc-a9b3-6f22847c6675" providerId="AD" clId="Web-{BEB13C25-3C83-7355-16F1-B88E5BAAD804}" dt="2024-07-29T21:19:39.706" v="260"/>
      <pc:docMkLst>
        <pc:docMk/>
      </pc:docMkLst>
      <pc:sldChg chg="modNotes">
        <pc:chgData name="Jacinta O'Shea" userId="S::magd1365@ox.ac.uk::a7b4cb09-2257-49cc-a9b3-6f22847c6675" providerId="AD" clId="Web-{BEB13C25-3C83-7355-16F1-B88E5BAAD804}" dt="2024-07-29T21:18:28.922" v="257"/>
        <pc:sldMkLst>
          <pc:docMk/>
          <pc:sldMk cId="4059687075" sldId="269"/>
        </pc:sldMkLst>
      </pc:sldChg>
      <pc:sldChg chg="addCm">
        <pc:chgData name="Jacinta O'Shea" userId="S::magd1365@ox.ac.uk::a7b4cb09-2257-49cc-a9b3-6f22847c6675" providerId="AD" clId="Web-{BEB13C25-3C83-7355-16F1-B88E5BAAD804}" dt="2024-07-29T21:19:39.706" v="260"/>
        <pc:sldMkLst>
          <pc:docMk/>
          <pc:sldMk cId="1125395132" sldId="277"/>
        </pc:sldMkLst>
        <pc:extLst>
          <p:ext xmlns:p="http://schemas.openxmlformats.org/presentationml/2006/main" uri="{D6D511B9-2390-475A-947B-AFAB55BFBCF1}">
            <pc226:cmChg xmlns:pc226="http://schemas.microsoft.com/office/powerpoint/2022/06/main/command" chg="add">
              <pc226:chgData name="Jacinta O'Shea" userId="S::magd1365@ox.ac.uk::a7b4cb09-2257-49cc-a9b3-6f22847c6675" providerId="AD" clId="Web-{BEB13C25-3C83-7355-16F1-B88E5BAAD804}" dt="2024-07-29T21:19:39.706" v="260"/>
              <pc2:cmMkLst xmlns:pc2="http://schemas.microsoft.com/office/powerpoint/2019/9/main/command">
                <pc:docMk/>
                <pc:sldMk cId="1125395132" sldId="277"/>
                <pc2:cmMk id="{0D0CB876-5A3F-4D7C-96F3-EAD46225C037}"/>
              </pc2:cmMkLst>
            </pc226:cmChg>
          </p:ext>
        </pc:extLst>
      </pc:sldChg>
      <pc:sldChg chg="modNotes">
        <pc:chgData name="Jacinta O'Shea" userId="S::magd1365@ox.ac.uk::a7b4cb09-2257-49cc-a9b3-6f22847c6675" providerId="AD" clId="Web-{BEB13C25-3C83-7355-16F1-B88E5BAAD804}" dt="2024-07-29T20:57:43.475" v="31"/>
        <pc:sldMkLst>
          <pc:docMk/>
          <pc:sldMk cId="2040151213" sldId="278"/>
        </pc:sldMkLst>
      </pc:sldChg>
      <pc:sldChg chg="modNotes">
        <pc:chgData name="Jacinta O'Shea" userId="S::magd1365@ox.ac.uk::a7b4cb09-2257-49cc-a9b3-6f22847c6675" providerId="AD" clId="Web-{BEB13C25-3C83-7355-16F1-B88E5BAAD804}" dt="2024-07-29T21:02:41.657" v="64"/>
        <pc:sldMkLst>
          <pc:docMk/>
          <pc:sldMk cId="1674404243" sldId="287"/>
        </pc:sldMkLst>
      </pc:sldChg>
      <pc:sldChg chg="modNotes">
        <pc:chgData name="Jacinta O'Shea" userId="S::magd1365@ox.ac.uk::a7b4cb09-2257-49cc-a9b3-6f22847c6675" providerId="AD" clId="Web-{BEB13C25-3C83-7355-16F1-B88E5BAAD804}" dt="2024-07-29T20:56:52.567" v="25"/>
        <pc:sldMkLst>
          <pc:docMk/>
          <pc:sldMk cId="3395180338" sldId="290"/>
        </pc:sldMkLst>
      </pc:sldChg>
      <pc:sldChg chg="modNotes">
        <pc:chgData name="Jacinta O'Shea" userId="S::magd1365@ox.ac.uk::a7b4cb09-2257-49cc-a9b3-6f22847c6675" providerId="AD" clId="Web-{BEB13C25-3C83-7355-16F1-B88E5BAAD804}" dt="2024-07-29T20:53:30.981" v="12"/>
        <pc:sldMkLst>
          <pc:docMk/>
          <pc:sldMk cId="2735954662" sldId="295"/>
        </pc:sldMkLst>
      </pc:sldChg>
      <pc:sldChg chg="modSp addCm modNotes">
        <pc:chgData name="Jacinta O'Shea" userId="S::magd1365@ox.ac.uk::a7b4cb09-2257-49cc-a9b3-6f22847c6675" providerId="AD" clId="Web-{BEB13C25-3C83-7355-16F1-B88E5BAAD804}" dt="2024-07-29T21:19:25.956" v="259"/>
        <pc:sldMkLst>
          <pc:docMk/>
          <pc:sldMk cId="1612863365" sldId="297"/>
        </pc:sldMkLst>
        <pc:spChg chg="mod">
          <ac:chgData name="Jacinta O'Shea" userId="S::magd1365@ox.ac.uk::a7b4cb09-2257-49cc-a9b3-6f22847c6675" providerId="AD" clId="Web-{BEB13C25-3C83-7355-16F1-B88E5BAAD804}" dt="2024-07-29T21:12:03.845" v="184" actId="20577"/>
          <ac:spMkLst>
            <pc:docMk/>
            <pc:sldMk cId="1612863365" sldId="297"/>
            <ac:spMk id="3" creationId="{33714278-F5E2-133F-8F73-E50016269A83}"/>
          </ac:spMkLst>
        </pc:spChg>
        <pc:extLst>
          <p:ext xmlns:p="http://schemas.openxmlformats.org/presentationml/2006/main" uri="{D6D511B9-2390-475A-947B-AFAB55BFBCF1}">
            <pc226:cmChg xmlns:pc226="http://schemas.microsoft.com/office/powerpoint/2022/06/main/command" chg="add">
              <pc226:chgData name="Jacinta O'Shea" userId="S::magd1365@ox.ac.uk::a7b4cb09-2257-49cc-a9b3-6f22847c6675" providerId="AD" clId="Web-{BEB13C25-3C83-7355-16F1-B88E5BAAD804}" dt="2024-07-29T21:19:25.956" v="259"/>
              <pc2:cmMkLst xmlns:pc2="http://schemas.microsoft.com/office/powerpoint/2019/9/main/command">
                <pc:docMk/>
                <pc:sldMk cId="1612863365" sldId="297"/>
                <pc2:cmMk id="{46D9FDEB-E0CB-47BA-8029-9B30764BACB4}"/>
              </pc2:cmMkLst>
            </pc226:cmChg>
          </p:ext>
        </pc:extLst>
      </pc:sldChg>
    </pc:docChg>
  </pc:docChgLst>
  <pc:docChgLst>
    <pc:chgData name="Hanna Smyth" userId="S::exet4051@ox.ac.uk::72fb0b1f-7e13-4105-adf4-1614316d57cd" providerId="AD" clId="Web-{4C6D4E47-2F26-4BDC-BA43-7DB016DE8597}"/>
    <pc:docChg chg="modSld">
      <pc:chgData name="Hanna Smyth" userId="S::exet4051@ox.ac.uk::72fb0b1f-7e13-4105-adf4-1614316d57cd" providerId="AD" clId="Web-{4C6D4E47-2F26-4BDC-BA43-7DB016DE8597}" dt="2024-11-05T01:28:22.176" v="2" actId="1076"/>
      <pc:docMkLst>
        <pc:docMk/>
      </pc:docMkLst>
      <pc:sldChg chg="addSp modSp">
        <pc:chgData name="Hanna Smyth" userId="S::exet4051@ox.ac.uk::72fb0b1f-7e13-4105-adf4-1614316d57cd" providerId="AD" clId="Web-{4C6D4E47-2F26-4BDC-BA43-7DB016DE8597}" dt="2024-11-05T01:28:22.176" v="2" actId="1076"/>
        <pc:sldMkLst>
          <pc:docMk/>
          <pc:sldMk cId="1592161316" sldId="256"/>
        </pc:sldMkLst>
        <pc:picChg chg="add mod">
          <ac:chgData name="Hanna Smyth" userId="S::exet4051@ox.ac.uk::72fb0b1f-7e13-4105-adf4-1614316d57cd" providerId="AD" clId="Web-{4C6D4E47-2F26-4BDC-BA43-7DB016DE8597}" dt="2024-11-05T01:28:22.176" v="2" actId="1076"/>
          <ac:picMkLst>
            <pc:docMk/>
            <pc:sldMk cId="1592161316" sldId="256"/>
            <ac:picMk id="3" creationId="{07F1749C-C4F0-0793-1B48-5A6841367060}"/>
          </ac:picMkLst>
        </pc:picChg>
      </pc:sldChg>
    </pc:docChg>
  </pc:docChgLst>
  <pc:docChgLst>
    <pc:chgData name="Carinne Piekema" userId="S::xpsy0392@ox.ac.uk::30a5106e-ad9d-4c50-b8b1-6f9d95f469fa" providerId="AD" clId="Web-{1798C968-E0CA-9E11-5192-C822F54C962C}"/>
    <pc:docChg chg="modSld">
      <pc:chgData name="Carinne Piekema" userId="S::xpsy0392@ox.ac.uk::30a5106e-ad9d-4c50-b8b1-6f9d95f469fa" providerId="AD" clId="Web-{1798C968-E0CA-9E11-5192-C822F54C962C}" dt="2024-07-29T21:56:37.232" v="8"/>
      <pc:docMkLst>
        <pc:docMk/>
      </pc:docMkLst>
      <pc:sldChg chg="addCm modCm">
        <pc:chgData name="Carinne Piekema" userId="S::xpsy0392@ox.ac.uk::30a5106e-ad9d-4c50-b8b1-6f9d95f469fa" providerId="AD" clId="Web-{1798C968-E0CA-9E11-5192-C822F54C962C}" dt="2024-07-29T21:56:37.232" v="8"/>
        <pc:sldMkLst>
          <pc:docMk/>
          <pc:sldMk cId="4059687075" sldId="269"/>
        </pc:sldMkLst>
        <pc:extLst>
          <p:ext xmlns:p="http://schemas.openxmlformats.org/presentationml/2006/main" uri="{D6D511B9-2390-475A-947B-AFAB55BFBCF1}">
            <pc226:cmChg xmlns:pc226="http://schemas.microsoft.com/office/powerpoint/2022/06/main/command" chg="add mod">
              <pc226:chgData name="Carinne Piekema" userId="S::xpsy0392@ox.ac.uk::30a5106e-ad9d-4c50-b8b1-6f9d95f469fa" providerId="AD" clId="Web-{1798C968-E0CA-9E11-5192-C822F54C962C}" dt="2024-07-29T21:56:37.232" v="8"/>
              <pc2:cmMkLst xmlns:pc2="http://schemas.microsoft.com/office/powerpoint/2019/9/main/command">
                <pc:docMk/>
                <pc:sldMk cId="4059687075" sldId="269"/>
                <pc2:cmMk id="{CAE67C61-A907-466C-B384-BFF70978A5D7}"/>
              </pc2:cmMkLst>
            </pc226:cmChg>
          </p:ext>
        </pc:extLst>
      </pc:sldChg>
      <pc:sldChg chg="addCm">
        <pc:chgData name="Carinne Piekema" userId="S::xpsy0392@ox.ac.uk::30a5106e-ad9d-4c50-b8b1-6f9d95f469fa" providerId="AD" clId="Web-{1798C968-E0CA-9E11-5192-C822F54C962C}" dt="2024-07-29T21:50:47.394" v="0"/>
        <pc:sldMkLst>
          <pc:docMk/>
          <pc:sldMk cId="2040151213" sldId="278"/>
        </pc:sldMkLst>
        <pc:extLst>
          <p:ext xmlns:p="http://schemas.openxmlformats.org/presentationml/2006/main" uri="{D6D511B9-2390-475A-947B-AFAB55BFBCF1}">
            <pc226:cmChg xmlns:pc226="http://schemas.microsoft.com/office/powerpoint/2022/06/main/command" chg="add">
              <pc226:chgData name="Carinne Piekema" userId="S::xpsy0392@ox.ac.uk::30a5106e-ad9d-4c50-b8b1-6f9d95f469fa" providerId="AD" clId="Web-{1798C968-E0CA-9E11-5192-C822F54C962C}" dt="2024-07-29T21:50:47.394" v="0"/>
              <pc2:cmMkLst xmlns:pc2="http://schemas.microsoft.com/office/powerpoint/2019/9/main/command">
                <pc:docMk/>
                <pc:sldMk cId="2040151213" sldId="278"/>
                <pc2:cmMk id="{94BF58E0-7203-4072-8099-C7021AC1F6F0}"/>
              </pc2:cmMkLst>
            </pc226:cmChg>
          </p:ext>
        </pc:extLst>
      </pc:sldChg>
      <pc:sldChg chg="modSp">
        <pc:chgData name="Carinne Piekema" userId="S::xpsy0392@ox.ac.uk::30a5106e-ad9d-4c50-b8b1-6f9d95f469fa" providerId="AD" clId="Web-{1798C968-E0CA-9E11-5192-C822F54C962C}" dt="2024-07-29T21:53:05.748" v="5" actId="20577"/>
        <pc:sldMkLst>
          <pc:docMk/>
          <pc:sldMk cId="1612863365" sldId="297"/>
        </pc:sldMkLst>
        <pc:spChg chg="mod">
          <ac:chgData name="Carinne Piekema" userId="S::xpsy0392@ox.ac.uk::30a5106e-ad9d-4c50-b8b1-6f9d95f469fa" providerId="AD" clId="Web-{1798C968-E0CA-9E11-5192-C822F54C962C}" dt="2024-07-29T21:53:05.748" v="5" actId="20577"/>
          <ac:spMkLst>
            <pc:docMk/>
            <pc:sldMk cId="1612863365" sldId="297"/>
            <ac:spMk id="3" creationId="{33714278-F5E2-133F-8F73-E50016269A83}"/>
          </ac:spMkLst>
        </pc:spChg>
      </pc:sldChg>
    </pc:docChg>
  </pc:docChgLst>
  <pc:docChgLst>
    <pc:chgData name="Hanna Smyth" userId="S::exet4051@ox.ac.uk::72fb0b1f-7e13-4105-adf4-1614316d57cd" providerId="AD" clId="Web-{D7AA9677-40A3-225B-7C01-2D225CF237C6}"/>
    <pc:docChg chg="modSld">
      <pc:chgData name="Hanna Smyth" userId="S::exet4051@ox.ac.uk::72fb0b1f-7e13-4105-adf4-1614316d57cd" providerId="AD" clId="Web-{D7AA9677-40A3-225B-7C01-2D225CF237C6}" dt="2024-10-03T23:26:10.633" v="3" actId="20577"/>
      <pc:docMkLst>
        <pc:docMk/>
      </pc:docMkLst>
      <pc:sldChg chg="modSp">
        <pc:chgData name="Hanna Smyth" userId="S::exet4051@ox.ac.uk::72fb0b1f-7e13-4105-adf4-1614316d57cd" providerId="AD" clId="Web-{D7AA9677-40A3-225B-7C01-2D225CF237C6}" dt="2024-10-03T23:18:49.027" v="1" actId="20577"/>
        <pc:sldMkLst>
          <pc:docMk/>
          <pc:sldMk cId="1592161316" sldId="256"/>
        </pc:sldMkLst>
        <pc:spChg chg="mod">
          <ac:chgData name="Hanna Smyth" userId="S::exet4051@ox.ac.uk::72fb0b1f-7e13-4105-adf4-1614316d57cd" providerId="AD" clId="Web-{D7AA9677-40A3-225B-7C01-2D225CF237C6}" dt="2024-10-03T23:18:49.027" v="1" actId="20577"/>
          <ac:spMkLst>
            <pc:docMk/>
            <pc:sldMk cId="1592161316" sldId="256"/>
            <ac:spMk id="4" creationId="{D79500D7-3957-EE6D-21F7-6AB50898D923}"/>
          </ac:spMkLst>
        </pc:spChg>
      </pc:sldChg>
      <pc:sldChg chg="modSp">
        <pc:chgData name="Hanna Smyth" userId="S::exet4051@ox.ac.uk::72fb0b1f-7e13-4105-adf4-1614316d57cd" providerId="AD" clId="Web-{D7AA9677-40A3-225B-7C01-2D225CF237C6}" dt="2024-10-03T23:19:25.684" v="2" actId="20577"/>
        <pc:sldMkLst>
          <pc:docMk/>
          <pc:sldMk cId="2982532458" sldId="263"/>
        </pc:sldMkLst>
        <pc:spChg chg="mod">
          <ac:chgData name="Hanna Smyth" userId="S::exet4051@ox.ac.uk::72fb0b1f-7e13-4105-adf4-1614316d57cd" providerId="AD" clId="Web-{D7AA9677-40A3-225B-7C01-2D225CF237C6}" dt="2024-10-03T23:19:25.684" v="2" actId="20577"/>
          <ac:spMkLst>
            <pc:docMk/>
            <pc:sldMk cId="2982532458" sldId="263"/>
            <ac:spMk id="6" creationId="{0ED7BE66-28D3-6533-4118-484AD5557C42}"/>
          </ac:spMkLst>
        </pc:spChg>
      </pc:sldChg>
      <pc:sldChg chg="modSp">
        <pc:chgData name="Hanna Smyth" userId="S::exet4051@ox.ac.uk::72fb0b1f-7e13-4105-adf4-1614316d57cd" providerId="AD" clId="Web-{D7AA9677-40A3-225B-7C01-2D225CF237C6}" dt="2024-10-03T23:26:10.633" v="3" actId="20577"/>
        <pc:sldMkLst>
          <pc:docMk/>
          <pc:sldMk cId="4059687075" sldId="269"/>
        </pc:sldMkLst>
        <pc:spChg chg="mod">
          <ac:chgData name="Hanna Smyth" userId="S::exet4051@ox.ac.uk::72fb0b1f-7e13-4105-adf4-1614316d57cd" providerId="AD" clId="Web-{D7AA9677-40A3-225B-7C01-2D225CF237C6}" dt="2024-10-03T23:26:10.633" v="3" actId="20577"/>
          <ac:spMkLst>
            <pc:docMk/>
            <pc:sldMk cId="4059687075" sldId="269"/>
            <ac:spMk id="14" creationId="{E54DC4AE-9BA6-F39A-4539-9A8E597C3BB5}"/>
          </ac:spMkLst>
        </pc:spChg>
      </pc:sldChg>
    </pc:docChg>
  </pc:docChgLst>
  <pc:docChgLst>
    <pc:chgData name="Hanna Smyth" userId="S::exet4051@ox.ac.uk::72fb0b1f-7e13-4105-adf4-1614316d57cd" providerId="AD" clId="Web-{ABD7A0C6-0EEF-452F-CC9D-E8FD70CD1C51}"/>
    <pc:docChg chg="modSld">
      <pc:chgData name="Hanna Smyth" userId="S::exet4051@ox.ac.uk::72fb0b1f-7e13-4105-adf4-1614316d57cd" providerId="AD" clId="Web-{ABD7A0C6-0EEF-452F-CC9D-E8FD70CD1C51}" dt="2024-07-22T01:53:51.190" v="210"/>
      <pc:docMkLst>
        <pc:docMk/>
      </pc:docMkLst>
      <pc:sldChg chg="modNotes">
        <pc:chgData name="Hanna Smyth" userId="S::exet4051@ox.ac.uk::72fb0b1f-7e13-4105-adf4-1614316d57cd" providerId="AD" clId="Web-{ABD7A0C6-0EEF-452F-CC9D-E8FD70CD1C51}" dt="2024-07-22T01:45:13.736" v="11"/>
        <pc:sldMkLst>
          <pc:docMk/>
          <pc:sldMk cId="1878790962" sldId="260"/>
        </pc:sldMkLst>
      </pc:sldChg>
      <pc:sldChg chg="modNotes">
        <pc:chgData name="Hanna Smyth" userId="S::exet4051@ox.ac.uk::72fb0b1f-7e13-4105-adf4-1614316d57cd" providerId="AD" clId="Web-{ABD7A0C6-0EEF-452F-CC9D-E8FD70CD1C51}" dt="2024-07-22T01:48:26.522" v="72"/>
        <pc:sldMkLst>
          <pc:docMk/>
          <pc:sldMk cId="277219617" sldId="264"/>
        </pc:sldMkLst>
      </pc:sldChg>
      <pc:sldChg chg="modNotes">
        <pc:chgData name="Hanna Smyth" userId="S::exet4051@ox.ac.uk::72fb0b1f-7e13-4105-adf4-1614316d57cd" providerId="AD" clId="Web-{ABD7A0C6-0EEF-452F-CC9D-E8FD70CD1C51}" dt="2024-07-22T01:53:51.190" v="210"/>
        <pc:sldMkLst>
          <pc:docMk/>
          <pc:sldMk cId="4059687075" sldId="269"/>
        </pc:sldMkLst>
      </pc:sldChg>
      <pc:sldChg chg="modNotes">
        <pc:chgData name="Hanna Smyth" userId="S::exet4051@ox.ac.uk::72fb0b1f-7e13-4105-adf4-1614316d57cd" providerId="AD" clId="Web-{ABD7A0C6-0EEF-452F-CC9D-E8FD70CD1C51}" dt="2024-07-22T01:51:01.010" v="121"/>
        <pc:sldMkLst>
          <pc:docMk/>
          <pc:sldMk cId="2040151213" sldId="278"/>
        </pc:sldMkLst>
      </pc:sldChg>
      <pc:sldChg chg="modNotes">
        <pc:chgData name="Hanna Smyth" userId="S::exet4051@ox.ac.uk::72fb0b1f-7e13-4105-adf4-1614316d57cd" providerId="AD" clId="Web-{ABD7A0C6-0EEF-452F-CC9D-E8FD70CD1C51}" dt="2024-07-22T01:49:41.993" v="96"/>
        <pc:sldMkLst>
          <pc:docMk/>
          <pc:sldMk cId="1674404243" sldId="287"/>
        </pc:sldMkLst>
      </pc:sldChg>
      <pc:sldChg chg="modNotes">
        <pc:chgData name="Hanna Smyth" userId="S::exet4051@ox.ac.uk::72fb0b1f-7e13-4105-adf4-1614316d57cd" providerId="AD" clId="Web-{ABD7A0C6-0EEF-452F-CC9D-E8FD70CD1C51}" dt="2024-07-22T01:50:14.790" v="103"/>
        <pc:sldMkLst>
          <pc:docMk/>
          <pc:sldMk cId="3395180338" sldId="290"/>
        </pc:sldMkLst>
      </pc:sldChg>
      <pc:sldChg chg="modNotes">
        <pc:chgData name="Hanna Smyth" userId="S::exet4051@ox.ac.uk::72fb0b1f-7e13-4105-adf4-1614316d57cd" providerId="AD" clId="Web-{ABD7A0C6-0EEF-452F-CC9D-E8FD70CD1C51}" dt="2024-07-22T01:46:19.738" v="33"/>
        <pc:sldMkLst>
          <pc:docMk/>
          <pc:sldMk cId="2739404491" sldId="293"/>
        </pc:sldMkLst>
      </pc:sldChg>
      <pc:sldChg chg="modNotes">
        <pc:chgData name="Hanna Smyth" userId="S::exet4051@ox.ac.uk::72fb0b1f-7e13-4105-adf4-1614316d57cd" providerId="AD" clId="Web-{ABD7A0C6-0EEF-452F-CC9D-E8FD70CD1C51}" dt="2024-07-22T01:46:59.317" v="42"/>
        <pc:sldMkLst>
          <pc:docMk/>
          <pc:sldMk cId="2924892324" sldId="294"/>
        </pc:sldMkLst>
      </pc:sldChg>
      <pc:sldChg chg="modNotes">
        <pc:chgData name="Hanna Smyth" userId="S::exet4051@ox.ac.uk::72fb0b1f-7e13-4105-adf4-1614316d57cd" providerId="AD" clId="Web-{ABD7A0C6-0EEF-452F-CC9D-E8FD70CD1C51}" dt="2024-07-22T01:48:22.288" v="71"/>
        <pc:sldMkLst>
          <pc:docMk/>
          <pc:sldMk cId="2735954662" sldId="295"/>
        </pc:sldMkLst>
      </pc:sldChg>
      <pc:sldChg chg="modNotes">
        <pc:chgData name="Hanna Smyth" userId="S::exet4051@ox.ac.uk::72fb0b1f-7e13-4105-adf4-1614316d57cd" providerId="AD" clId="Web-{ABD7A0C6-0EEF-452F-CC9D-E8FD70CD1C51}" dt="2024-07-22T01:48:48.882" v="78"/>
        <pc:sldMkLst>
          <pc:docMk/>
          <pc:sldMk cId="2059267587" sldId="296"/>
        </pc:sldMkLst>
      </pc:sldChg>
      <pc:sldChg chg="modNotes">
        <pc:chgData name="Hanna Smyth" userId="S::exet4051@ox.ac.uk::72fb0b1f-7e13-4105-adf4-1614316d57cd" providerId="AD" clId="Web-{ABD7A0C6-0EEF-452F-CC9D-E8FD70CD1C51}" dt="2024-07-22T01:52:43.731" v="169"/>
        <pc:sldMkLst>
          <pc:docMk/>
          <pc:sldMk cId="1612863365" sldId="297"/>
        </pc:sldMkLst>
      </pc:sldChg>
    </pc:docChg>
  </pc:docChgLst>
  <pc:docChgLst>
    <pc:chgData name="Hanna Smyth" userId="S::exet4051@ox.ac.uk::72fb0b1f-7e13-4105-adf4-1614316d57cd" providerId="AD" clId="Web-{1FA345B2-2498-4C17-DA03-CB467B45C52F}"/>
    <pc:docChg chg="addSld modSld">
      <pc:chgData name="Hanna Smyth" userId="S::exet4051@ox.ac.uk::72fb0b1f-7e13-4105-adf4-1614316d57cd" providerId="AD" clId="Web-{1FA345B2-2498-4C17-DA03-CB467B45C52F}" dt="2024-07-21T22:28:18.559" v="813"/>
      <pc:docMkLst>
        <pc:docMk/>
      </pc:docMkLst>
      <pc:sldChg chg="modSp modNotes">
        <pc:chgData name="Hanna Smyth" userId="S::exet4051@ox.ac.uk::72fb0b1f-7e13-4105-adf4-1614316d57cd" providerId="AD" clId="Web-{1FA345B2-2498-4C17-DA03-CB467B45C52F}" dt="2024-07-21T22:24:33.065" v="797"/>
        <pc:sldMkLst>
          <pc:docMk/>
          <pc:sldMk cId="3651275775" sldId="257"/>
        </pc:sldMkLst>
        <pc:spChg chg="mod">
          <ac:chgData name="Hanna Smyth" userId="S::exet4051@ox.ac.uk::72fb0b1f-7e13-4105-adf4-1614316d57cd" providerId="AD" clId="Web-{1FA345B2-2498-4C17-DA03-CB467B45C52F}" dt="2024-07-19T21:01:12.363" v="71" actId="20577"/>
          <ac:spMkLst>
            <pc:docMk/>
            <pc:sldMk cId="3651275775" sldId="257"/>
            <ac:spMk id="5" creationId="{3D2FC995-C64C-1462-34EF-891192FF6F36}"/>
          </ac:spMkLst>
        </pc:spChg>
      </pc:sldChg>
      <pc:sldChg chg="modSp">
        <pc:chgData name="Hanna Smyth" userId="S::exet4051@ox.ac.uk::72fb0b1f-7e13-4105-adf4-1614316d57cd" providerId="AD" clId="Web-{1FA345B2-2498-4C17-DA03-CB467B45C52F}" dt="2024-07-19T18:09:12.238" v="3" actId="20577"/>
        <pc:sldMkLst>
          <pc:docMk/>
          <pc:sldMk cId="1576893100" sldId="258"/>
        </pc:sldMkLst>
        <pc:spChg chg="mod">
          <ac:chgData name="Hanna Smyth" userId="S::exet4051@ox.ac.uk::72fb0b1f-7e13-4105-adf4-1614316d57cd" providerId="AD" clId="Web-{1FA345B2-2498-4C17-DA03-CB467B45C52F}" dt="2024-07-19T18:09:12.238" v="3" actId="20577"/>
          <ac:spMkLst>
            <pc:docMk/>
            <pc:sldMk cId="1576893100" sldId="258"/>
            <ac:spMk id="5" creationId="{3D2FC995-C64C-1462-34EF-891192FF6F36}"/>
          </ac:spMkLst>
        </pc:spChg>
      </pc:sldChg>
      <pc:sldChg chg="modSp">
        <pc:chgData name="Hanna Smyth" userId="S::exet4051@ox.ac.uk::72fb0b1f-7e13-4105-adf4-1614316d57cd" providerId="AD" clId="Web-{1FA345B2-2498-4C17-DA03-CB467B45C52F}" dt="2024-07-19T20:37:20.261" v="69" actId="20577"/>
        <pc:sldMkLst>
          <pc:docMk/>
          <pc:sldMk cId="809133921" sldId="259"/>
        </pc:sldMkLst>
        <pc:spChg chg="mod">
          <ac:chgData name="Hanna Smyth" userId="S::exet4051@ox.ac.uk::72fb0b1f-7e13-4105-adf4-1614316d57cd" providerId="AD" clId="Web-{1FA345B2-2498-4C17-DA03-CB467B45C52F}" dt="2024-07-19T20:37:20.261" v="69" actId="20577"/>
          <ac:spMkLst>
            <pc:docMk/>
            <pc:sldMk cId="809133921" sldId="259"/>
            <ac:spMk id="5" creationId="{3D2FC995-C64C-1462-34EF-891192FF6F36}"/>
          </ac:spMkLst>
        </pc:spChg>
      </pc:sldChg>
      <pc:sldChg chg="modSp modNotes">
        <pc:chgData name="Hanna Smyth" userId="S::exet4051@ox.ac.uk::72fb0b1f-7e13-4105-adf4-1614316d57cd" providerId="AD" clId="Web-{1FA345B2-2498-4C17-DA03-CB467B45C52F}" dt="2024-07-21T22:24:36.378" v="798"/>
        <pc:sldMkLst>
          <pc:docMk/>
          <pc:sldMk cId="1878790962" sldId="260"/>
        </pc:sldMkLst>
        <pc:spChg chg="mod">
          <ac:chgData name="Hanna Smyth" userId="S::exet4051@ox.ac.uk::72fb0b1f-7e13-4105-adf4-1614316d57cd" providerId="AD" clId="Web-{1FA345B2-2498-4C17-DA03-CB467B45C52F}" dt="2024-07-19T20:31:26.972" v="62" actId="1076"/>
          <ac:spMkLst>
            <pc:docMk/>
            <pc:sldMk cId="1878790962" sldId="260"/>
            <ac:spMk id="6" creationId="{4BB9406A-D8AB-7CD1-5E2F-82687C4049B2}"/>
          </ac:spMkLst>
        </pc:spChg>
        <pc:spChg chg="mod">
          <ac:chgData name="Hanna Smyth" userId="S::exet4051@ox.ac.uk::72fb0b1f-7e13-4105-adf4-1614316d57cd" providerId="AD" clId="Web-{1FA345B2-2498-4C17-DA03-CB467B45C52F}" dt="2024-07-19T21:02:16.443" v="106" actId="20577"/>
          <ac:spMkLst>
            <pc:docMk/>
            <pc:sldMk cId="1878790962" sldId="260"/>
            <ac:spMk id="8" creationId="{6C100859-A8D9-0ABA-AAE1-271ACC7133C1}"/>
          </ac:spMkLst>
        </pc:spChg>
      </pc:sldChg>
      <pc:sldChg chg="addSp delSp modSp delAnim">
        <pc:chgData name="Hanna Smyth" userId="S::exet4051@ox.ac.uk::72fb0b1f-7e13-4105-adf4-1614316d57cd" providerId="AD" clId="Web-{1FA345B2-2498-4C17-DA03-CB467B45C52F}" dt="2024-07-19T21:06:17.591" v="153" actId="20577"/>
        <pc:sldMkLst>
          <pc:docMk/>
          <pc:sldMk cId="2982532458" sldId="263"/>
        </pc:sldMkLst>
        <pc:spChg chg="mod">
          <ac:chgData name="Hanna Smyth" userId="S::exet4051@ox.ac.uk::72fb0b1f-7e13-4105-adf4-1614316d57cd" providerId="AD" clId="Web-{1FA345B2-2498-4C17-DA03-CB467B45C52F}" dt="2024-07-19T21:06:17.591" v="153" actId="20577"/>
          <ac:spMkLst>
            <pc:docMk/>
            <pc:sldMk cId="2982532458" sldId="263"/>
            <ac:spMk id="5" creationId="{0675E176-C4C6-69AA-51F8-C7668C6DD923}"/>
          </ac:spMkLst>
        </pc:spChg>
        <pc:spChg chg="add mod">
          <ac:chgData name="Hanna Smyth" userId="S::exet4051@ox.ac.uk::72fb0b1f-7e13-4105-adf4-1614316d57cd" providerId="AD" clId="Web-{1FA345B2-2498-4C17-DA03-CB467B45C52F}" dt="2024-07-19T18:23:29.141" v="24" actId="20577"/>
          <ac:spMkLst>
            <pc:docMk/>
            <pc:sldMk cId="2982532458" sldId="263"/>
            <ac:spMk id="6" creationId="{0ED7BE66-28D3-6533-4118-484AD5557C42}"/>
          </ac:spMkLst>
        </pc:spChg>
        <pc:picChg chg="add mod">
          <ac:chgData name="Hanna Smyth" userId="S::exet4051@ox.ac.uk::72fb0b1f-7e13-4105-adf4-1614316d57cd" providerId="AD" clId="Web-{1FA345B2-2498-4C17-DA03-CB467B45C52F}" dt="2024-07-19T18:22:37.499" v="19" actId="1076"/>
          <ac:picMkLst>
            <pc:docMk/>
            <pc:sldMk cId="2982532458" sldId="263"/>
            <ac:picMk id="4" creationId="{E526C3DD-023E-F802-6477-236C994ABB1B}"/>
          </ac:picMkLst>
        </pc:picChg>
        <pc:picChg chg="del">
          <ac:chgData name="Hanna Smyth" userId="S::exet4051@ox.ac.uk::72fb0b1f-7e13-4105-adf4-1614316d57cd" providerId="AD" clId="Web-{1FA345B2-2498-4C17-DA03-CB467B45C52F}" dt="2024-07-19T18:22:21.342" v="15"/>
          <ac:picMkLst>
            <pc:docMk/>
            <pc:sldMk cId="2982532458" sldId="263"/>
            <ac:picMk id="9" creationId="{6EB309FF-CE9D-F063-0A7D-F1D2A6A3B7F0}"/>
          </ac:picMkLst>
        </pc:picChg>
      </pc:sldChg>
      <pc:sldChg chg="modNotes">
        <pc:chgData name="Hanna Smyth" userId="S::exet4051@ox.ac.uk::72fb0b1f-7e13-4105-adf4-1614316d57cd" providerId="AD" clId="Web-{1FA345B2-2498-4C17-DA03-CB467B45C52F}" dt="2024-07-21T22:25:29.415" v="802"/>
        <pc:sldMkLst>
          <pc:docMk/>
          <pc:sldMk cId="277219617" sldId="264"/>
        </pc:sldMkLst>
      </pc:sldChg>
      <pc:sldChg chg="modSp modNotes">
        <pc:chgData name="Hanna Smyth" userId="S::exet4051@ox.ac.uk::72fb0b1f-7e13-4105-adf4-1614316d57cd" providerId="AD" clId="Web-{1FA345B2-2498-4C17-DA03-CB467B45C52F}" dt="2024-07-21T22:26:30.260" v="810"/>
        <pc:sldMkLst>
          <pc:docMk/>
          <pc:sldMk cId="4059687075" sldId="269"/>
        </pc:sldMkLst>
        <pc:spChg chg="mod">
          <ac:chgData name="Hanna Smyth" userId="S::exet4051@ox.ac.uk::72fb0b1f-7e13-4105-adf4-1614316d57cd" providerId="AD" clId="Web-{1FA345B2-2498-4C17-DA03-CB467B45C52F}" dt="2024-07-19T21:11:47.836" v="340" actId="1076"/>
          <ac:spMkLst>
            <pc:docMk/>
            <pc:sldMk cId="4059687075" sldId="269"/>
            <ac:spMk id="12" creationId="{23CF6507-8481-2F3B-203C-B18461C6A792}"/>
          </ac:spMkLst>
        </pc:spChg>
        <pc:spChg chg="mod">
          <ac:chgData name="Hanna Smyth" userId="S::exet4051@ox.ac.uk::72fb0b1f-7e13-4105-adf4-1614316d57cd" providerId="AD" clId="Web-{1FA345B2-2498-4C17-DA03-CB467B45C52F}" dt="2024-07-19T21:12:08.540" v="342" actId="1076"/>
          <ac:spMkLst>
            <pc:docMk/>
            <pc:sldMk cId="4059687075" sldId="269"/>
            <ac:spMk id="14" creationId="{E54DC4AE-9BA6-F39A-4539-9A8E597C3BB5}"/>
          </ac:spMkLst>
        </pc:spChg>
      </pc:sldChg>
      <pc:sldChg chg="modSp modNotes">
        <pc:chgData name="Hanna Smyth" userId="S::exet4051@ox.ac.uk::72fb0b1f-7e13-4105-adf4-1614316d57cd" providerId="AD" clId="Web-{1FA345B2-2498-4C17-DA03-CB467B45C52F}" dt="2024-07-21T22:26:40.010" v="811"/>
        <pc:sldMkLst>
          <pc:docMk/>
          <pc:sldMk cId="2695353843" sldId="270"/>
        </pc:sldMkLst>
        <pc:spChg chg="mod">
          <ac:chgData name="Hanna Smyth" userId="S::exet4051@ox.ac.uk::72fb0b1f-7e13-4105-adf4-1614316d57cd" providerId="AD" clId="Web-{1FA345B2-2498-4C17-DA03-CB467B45C52F}" dt="2024-07-20T13:13:29.090" v="422" actId="20577"/>
          <ac:spMkLst>
            <pc:docMk/>
            <pc:sldMk cId="2695353843" sldId="270"/>
            <ac:spMk id="4" creationId="{5E167E98-F2CD-49A4-6DD9-A2659BFADFA9}"/>
          </ac:spMkLst>
        </pc:spChg>
        <pc:spChg chg="mod">
          <ac:chgData name="Hanna Smyth" userId="S::exet4051@ox.ac.uk::72fb0b1f-7e13-4105-adf4-1614316d57cd" providerId="AD" clId="Web-{1FA345B2-2498-4C17-DA03-CB467B45C52F}" dt="2024-07-20T13:17:50.100" v="524" actId="20577"/>
          <ac:spMkLst>
            <pc:docMk/>
            <pc:sldMk cId="2695353843" sldId="270"/>
            <ac:spMk id="17" creationId="{31421A24-6975-7507-B430-3F0DD3462712}"/>
          </ac:spMkLst>
        </pc:spChg>
        <pc:spChg chg="mod">
          <ac:chgData name="Hanna Smyth" userId="S::exet4051@ox.ac.uk::72fb0b1f-7e13-4105-adf4-1614316d57cd" providerId="AD" clId="Web-{1FA345B2-2498-4C17-DA03-CB467B45C52F}" dt="2024-07-20T13:17:53.100" v="525" actId="20577"/>
          <ac:spMkLst>
            <pc:docMk/>
            <pc:sldMk cId="2695353843" sldId="270"/>
            <ac:spMk id="20" creationId="{2ED55617-CA07-BCFF-724E-69C685ABF9A6}"/>
          </ac:spMkLst>
        </pc:spChg>
      </pc:sldChg>
      <pc:sldChg chg="modSp modNotes">
        <pc:chgData name="Hanna Smyth" userId="S::exet4051@ox.ac.uk::72fb0b1f-7e13-4105-adf4-1614316d57cd" providerId="AD" clId="Web-{1FA345B2-2498-4C17-DA03-CB467B45C52F}" dt="2024-07-21T22:28:18.559" v="813"/>
        <pc:sldMkLst>
          <pc:docMk/>
          <pc:sldMk cId="3959390252" sldId="272"/>
        </pc:sldMkLst>
        <pc:spChg chg="mod">
          <ac:chgData name="Hanna Smyth" userId="S::exet4051@ox.ac.uk::72fb0b1f-7e13-4105-adf4-1614316d57cd" providerId="AD" clId="Web-{1FA345B2-2498-4C17-DA03-CB467B45C52F}" dt="2024-07-19T18:09:51.930" v="10" actId="20577"/>
          <ac:spMkLst>
            <pc:docMk/>
            <pc:sldMk cId="3959390252" sldId="272"/>
            <ac:spMk id="4" creationId="{66744BDF-A284-D523-746F-F25F534179E2}"/>
          </ac:spMkLst>
        </pc:spChg>
      </pc:sldChg>
      <pc:sldChg chg="modSp">
        <pc:chgData name="Hanna Smyth" userId="S::exet4051@ox.ac.uk::72fb0b1f-7e13-4105-adf4-1614316d57cd" providerId="AD" clId="Web-{1FA345B2-2498-4C17-DA03-CB467B45C52F}" dt="2024-07-19T21:13:16.948" v="379" actId="1076"/>
        <pc:sldMkLst>
          <pc:docMk/>
          <pc:sldMk cId="4215665580" sldId="273"/>
        </pc:sldMkLst>
        <pc:spChg chg="mod">
          <ac:chgData name="Hanna Smyth" userId="S::exet4051@ox.ac.uk::72fb0b1f-7e13-4105-adf4-1614316d57cd" providerId="AD" clId="Web-{1FA345B2-2498-4C17-DA03-CB467B45C52F}" dt="2024-07-19T21:13:16.948" v="379" actId="1076"/>
          <ac:spMkLst>
            <pc:docMk/>
            <pc:sldMk cId="4215665580" sldId="273"/>
            <ac:spMk id="3" creationId="{DA9B8D5D-7ACC-12DE-FE22-A034D46C9F7F}"/>
          </ac:spMkLst>
        </pc:spChg>
        <pc:spChg chg="mod">
          <ac:chgData name="Hanna Smyth" userId="S::exet4051@ox.ac.uk::72fb0b1f-7e13-4105-adf4-1614316d57cd" providerId="AD" clId="Web-{1FA345B2-2498-4C17-DA03-CB467B45C52F}" dt="2024-07-19T21:13:10.964" v="378" actId="1076"/>
          <ac:spMkLst>
            <pc:docMk/>
            <pc:sldMk cId="4215665580" sldId="273"/>
            <ac:spMk id="8" creationId="{EE40D40A-1734-CADD-1D4F-2B96F697B866}"/>
          </ac:spMkLst>
        </pc:spChg>
      </pc:sldChg>
      <pc:sldChg chg="modSp modNotes">
        <pc:chgData name="Hanna Smyth" userId="S::exet4051@ox.ac.uk::72fb0b1f-7e13-4105-adf4-1614316d57cd" providerId="AD" clId="Web-{1FA345B2-2498-4C17-DA03-CB467B45C52F}" dt="2024-07-21T22:26:11.681" v="807"/>
        <pc:sldMkLst>
          <pc:docMk/>
          <pc:sldMk cId="2040151213" sldId="278"/>
        </pc:sldMkLst>
        <pc:spChg chg="mod">
          <ac:chgData name="Hanna Smyth" userId="S::exet4051@ox.ac.uk::72fb0b1f-7e13-4105-adf4-1614316d57cd" providerId="AD" clId="Web-{1FA345B2-2498-4C17-DA03-CB467B45C52F}" dt="2024-07-19T21:09:29.378" v="251" actId="20577"/>
          <ac:spMkLst>
            <pc:docMk/>
            <pc:sldMk cId="2040151213" sldId="278"/>
            <ac:spMk id="3" creationId="{33714278-F5E2-133F-8F73-E50016269A83}"/>
          </ac:spMkLst>
        </pc:spChg>
        <pc:spChg chg="mod">
          <ac:chgData name="Hanna Smyth" userId="S::exet4051@ox.ac.uk::72fb0b1f-7e13-4105-adf4-1614316d57cd" providerId="AD" clId="Web-{1FA345B2-2498-4C17-DA03-CB467B45C52F}" dt="2024-07-19T21:09:09.003" v="238" actId="20577"/>
          <ac:spMkLst>
            <pc:docMk/>
            <pc:sldMk cId="2040151213" sldId="278"/>
            <ac:spMk id="7" creationId="{B4406528-7314-39A7-2562-6A43527F341C}"/>
          </ac:spMkLst>
        </pc:spChg>
      </pc:sldChg>
      <pc:sldChg chg="modSp">
        <pc:chgData name="Hanna Smyth" userId="S::exet4051@ox.ac.uk::72fb0b1f-7e13-4105-adf4-1614316d57cd" providerId="AD" clId="Web-{1FA345B2-2498-4C17-DA03-CB467B45C52F}" dt="2024-07-19T18:22:20.045" v="14" actId="20577"/>
        <pc:sldMkLst>
          <pc:docMk/>
          <pc:sldMk cId="4053592699" sldId="279"/>
        </pc:sldMkLst>
        <pc:spChg chg="mod">
          <ac:chgData name="Hanna Smyth" userId="S::exet4051@ox.ac.uk::72fb0b1f-7e13-4105-adf4-1614316d57cd" providerId="AD" clId="Web-{1FA345B2-2498-4C17-DA03-CB467B45C52F}" dt="2024-07-19T18:22:20.045" v="14" actId="20577"/>
          <ac:spMkLst>
            <pc:docMk/>
            <pc:sldMk cId="4053592699" sldId="279"/>
            <ac:spMk id="8" creationId="{2D61DDE7-45FD-3F04-721F-3A2392244EB0}"/>
          </ac:spMkLst>
        </pc:spChg>
      </pc:sldChg>
      <pc:sldChg chg="modSp modNotes">
        <pc:chgData name="Hanna Smyth" userId="S::exet4051@ox.ac.uk::72fb0b1f-7e13-4105-adf4-1614316d57cd" providerId="AD" clId="Web-{1FA345B2-2498-4C17-DA03-CB467B45C52F}" dt="2024-07-21T22:25:47.509" v="804"/>
        <pc:sldMkLst>
          <pc:docMk/>
          <pc:sldMk cId="1674404243" sldId="287"/>
        </pc:sldMkLst>
        <pc:spChg chg="mod">
          <ac:chgData name="Hanna Smyth" userId="S::exet4051@ox.ac.uk::72fb0b1f-7e13-4105-adf4-1614316d57cd" providerId="AD" clId="Web-{1FA345B2-2498-4C17-DA03-CB467B45C52F}" dt="2024-07-19T21:08:35.533" v="214" actId="20577"/>
          <ac:spMkLst>
            <pc:docMk/>
            <pc:sldMk cId="1674404243" sldId="287"/>
            <ac:spMk id="16" creationId="{6F8DE821-7BC6-DB9D-8D8B-2580E0631A7A}"/>
          </ac:spMkLst>
        </pc:spChg>
      </pc:sldChg>
      <pc:sldChg chg="modSp modNotes">
        <pc:chgData name="Hanna Smyth" userId="S::exet4051@ox.ac.uk::72fb0b1f-7e13-4105-adf4-1614316d57cd" providerId="AD" clId="Web-{1FA345B2-2498-4C17-DA03-CB467B45C52F}" dt="2024-07-21T22:26:09.494" v="806"/>
        <pc:sldMkLst>
          <pc:docMk/>
          <pc:sldMk cId="3395180338" sldId="290"/>
        </pc:sldMkLst>
        <pc:spChg chg="mod">
          <ac:chgData name="Hanna Smyth" userId="S::exet4051@ox.ac.uk::72fb0b1f-7e13-4105-adf4-1614316d57cd" providerId="AD" clId="Web-{1FA345B2-2498-4C17-DA03-CB467B45C52F}" dt="2024-07-19T21:08:43.643" v="215" actId="20577"/>
          <ac:spMkLst>
            <pc:docMk/>
            <pc:sldMk cId="3395180338" sldId="290"/>
            <ac:spMk id="11" creationId="{4B2113DD-DBCE-CDBE-91F0-AAD448740F26}"/>
          </ac:spMkLst>
        </pc:spChg>
        <pc:spChg chg="mod">
          <ac:chgData name="Hanna Smyth" userId="S::exet4051@ox.ac.uk::72fb0b1f-7e13-4105-adf4-1614316d57cd" providerId="AD" clId="Web-{1FA345B2-2498-4C17-DA03-CB467B45C52F}" dt="2024-07-19T21:08:50.768" v="216" actId="20577"/>
          <ac:spMkLst>
            <pc:docMk/>
            <pc:sldMk cId="3395180338" sldId="290"/>
            <ac:spMk id="18" creationId="{CF9CC37D-CB59-B6C8-1925-CD6C568423AA}"/>
          </ac:spMkLst>
        </pc:spChg>
      </pc:sldChg>
      <pc:sldChg chg="modSp modNotes">
        <pc:chgData name="Hanna Smyth" userId="S::exet4051@ox.ac.uk::72fb0b1f-7e13-4105-adf4-1614316d57cd" providerId="AD" clId="Web-{1FA345B2-2498-4C17-DA03-CB467B45C52F}" dt="2024-07-21T22:24:46.769" v="799"/>
        <pc:sldMkLst>
          <pc:docMk/>
          <pc:sldMk cId="2739404491" sldId="293"/>
        </pc:sldMkLst>
        <pc:spChg chg="mod">
          <ac:chgData name="Hanna Smyth" userId="S::exet4051@ox.ac.uk::72fb0b1f-7e13-4105-adf4-1614316d57cd" providerId="AD" clId="Web-{1FA345B2-2498-4C17-DA03-CB467B45C52F}" dt="2024-07-19T21:04:38.197" v="122" actId="20577"/>
          <ac:spMkLst>
            <pc:docMk/>
            <pc:sldMk cId="2739404491" sldId="293"/>
            <ac:spMk id="8" creationId="{6C100859-A8D9-0ABA-AAE1-271ACC7133C1}"/>
          </ac:spMkLst>
        </pc:spChg>
      </pc:sldChg>
      <pc:sldChg chg="modSp modNotes">
        <pc:chgData name="Hanna Smyth" userId="S::exet4051@ox.ac.uk::72fb0b1f-7e13-4105-adf4-1614316d57cd" providerId="AD" clId="Web-{1FA345B2-2498-4C17-DA03-CB467B45C52F}" dt="2024-07-21T22:24:57.269" v="800"/>
        <pc:sldMkLst>
          <pc:docMk/>
          <pc:sldMk cId="2924892324" sldId="294"/>
        </pc:sldMkLst>
        <pc:spChg chg="mod">
          <ac:chgData name="Hanna Smyth" userId="S::exet4051@ox.ac.uk::72fb0b1f-7e13-4105-adf4-1614316d57cd" providerId="AD" clId="Web-{1FA345B2-2498-4C17-DA03-CB467B45C52F}" dt="2024-07-19T21:04:50.901" v="124" actId="20577"/>
          <ac:spMkLst>
            <pc:docMk/>
            <pc:sldMk cId="2924892324" sldId="294"/>
            <ac:spMk id="28" creationId="{7DCF9AFE-A6B7-D72C-E4FB-702D23016289}"/>
          </ac:spMkLst>
        </pc:spChg>
        <pc:spChg chg="mod">
          <ac:chgData name="Hanna Smyth" userId="S::exet4051@ox.ac.uk::72fb0b1f-7e13-4105-adf4-1614316d57cd" providerId="AD" clId="Web-{1FA345B2-2498-4C17-DA03-CB467B45C52F}" dt="2024-07-19T21:06:03.934" v="151" actId="20577"/>
          <ac:spMkLst>
            <pc:docMk/>
            <pc:sldMk cId="2924892324" sldId="294"/>
            <ac:spMk id="31" creationId="{5E2D7BDD-99AF-3EF7-6DAF-E1582DF6E44F}"/>
          </ac:spMkLst>
        </pc:spChg>
      </pc:sldChg>
      <pc:sldChg chg="modSp modNotes">
        <pc:chgData name="Hanna Smyth" userId="S::exet4051@ox.ac.uk::72fb0b1f-7e13-4105-adf4-1614316d57cd" providerId="AD" clId="Web-{1FA345B2-2498-4C17-DA03-CB467B45C52F}" dt="2024-07-21T22:25:11.660" v="801"/>
        <pc:sldMkLst>
          <pc:docMk/>
          <pc:sldMk cId="2735954662" sldId="295"/>
        </pc:sldMkLst>
        <pc:spChg chg="mod">
          <ac:chgData name="Hanna Smyth" userId="S::exet4051@ox.ac.uk::72fb0b1f-7e13-4105-adf4-1614316d57cd" providerId="AD" clId="Web-{1FA345B2-2498-4C17-DA03-CB467B45C52F}" dt="2024-07-19T21:07:17.452" v="182" actId="20577"/>
          <ac:spMkLst>
            <pc:docMk/>
            <pc:sldMk cId="2735954662" sldId="295"/>
            <ac:spMk id="5" creationId="{3D2FC995-C64C-1462-34EF-891192FF6F36}"/>
          </ac:spMkLst>
        </pc:spChg>
        <pc:spChg chg="mod">
          <ac:chgData name="Hanna Smyth" userId="S::exet4051@ox.ac.uk::72fb0b1f-7e13-4105-adf4-1614316d57cd" providerId="AD" clId="Web-{1FA345B2-2498-4C17-DA03-CB467B45C52F}" dt="2024-07-19T21:06:44.311" v="169" actId="20577"/>
          <ac:spMkLst>
            <pc:docMk/>
            <pc:sldMk cId="2735954662" sldId="295"/>
            <ac:spMk id="19" creationId="{C89D7B3D-F576-71DE-F65B-1F1E12A8B529}"/>
          </ac:spMkLst>
        </pc:spChg>
        <pc:spChg chg="mod">
          <ac:chgData name="Hanna Smyth" userId="S::exet4051@ox.ac.uk::72fb0b1f-7e13-4105-adf4-1614316d57cd" providerId="AD" clId="Web-{1FA345B2-2498-4C17-DA03-CB467B45C52F}" dt="2024-07-19T21:07:28.406" v="188" actId="20577"/>
          <ac:spMkLst>
            <pc:docMk/>
            <pc:sldMk cId="2735954662" sldId="295"/>
            <ac:spMk id="31" creationId="{33A32D3B-A80A-5175-F746-DF5F9A55C310}"/>
          </ac:spMkLst>
        </pc:spChg>
      </pc:sldChg>
      <pc:sldChg chg="modSp modNotes">
        <pc:chgData name="Hanna Smyth" userId="S::exet4051@ox.ac.uk::72fb0b1f-7e13-4105-adf4-1614316d57cd" providerId="AD" clId="Web-{1FA345B2-2498-4C17-DA03-CB467B45C52F}" dt="2024-07-21T22:25:37.321" v="803"/>
        <pc:sldMkLst>
          <pc:docMk/>
          <pc:sldMk cId="2059267587" sldId="296"/>
        </pc:sldMkLst>
        <pc:spChg chg="mod">
          <ac:chgData name="Hanna Smyth" userId="S::exet4051@ox.ac.uk::72fb0b1f-7e13-4105-adf4-1614316d57cd" providerId="AD" clId="Web-{1FA345B2-2498-4C17-DA03-CB467B45C52F}" dt="2024-07-19T21:07:55.454" v="196" actId="20577"/>
          <ac:spMkLst>
            <pc:docMk/>
            <pc:sldMk cId="2059267587" sldId="296"/>
            <ac:spMk id="8" creationId="{6C100859-A8D9-0ABA-AAE1-271ACC7133C1}"/>
          </ac:spMkLst>
        </pc:spChg>
      </pc:sldChg>
      <pc:sldChg chg="modSp modNotes">
        <pc:chgData name="Hanna Smyth" userId="S::exet4051@ox.ac.uk::72fb0b1f-7e13-4105-adf4-1614316d57cd" providerId="AD" clId="Web-{1FA345B2-2498-4C17-DA03-CB467B45C52F}" dt="2024-07-21T22:26:28.713" v="809"/>
        <pc:sldMkLst>
          <pc:docMk/>
          <pc:sldMk cId="1612863365" sldId="297"/>
        </pc:sldMkLst>
        <pc:spChg chg="mod">
          <ac:chgData name="Hanna Smyth" userId="S::exet4051@ox.ac.uk::72fb0b1f-7e13-4105-adf4-1614316d57cd" providerId="AD" clId="Web-{1FA345B2-2498-4C17-DA03-CB467B45C52F}" dt="2024-07-19T21:10:54.866" v="296" actId="20577"/>
          <ac:spMkLst>
            <pc:docMk/>
            <pc:sldMk cId="1612863365" sldId="297"/>
            <ac:spMk id="3" creationId="{33714278-F5E2-133F-8F73-E50016269A83}"/>
          </ac:spMkLst>
        </pc:spChg>
      </pc:sldChg>
      <pc:sldChg chg="addSp delSp modSp add replId">
        <pc:chgData name="Hanna Smyth" userId="S::exet4051@ox.ac.uk::72fb0b1f-7e13-4105-adf4-1614316d57cd" providerId="AD" clId="Web-{1FA345B2-2498-4C17-DA03-CB467B45C52F}" dt="2024-07-20T13:16:00.143" v="523" actId="1076"/>
        <pc:sldMkLst>
          <pc:docMk/>
          <pc:sldMk cId="3227698378" sldId="298"/>
        </pc:sldMkLst>
        <pc:spChg chg="mod">
          <ac:chgData name="Hanna Smyth" userId="S::exet4051@ox.ac.uk::72fb0b1f-7e13-4105-adf4-1614316d57cd" providerId="AD" clId="Web-{1FA345B2-2498-4C17-DA03-CB467B45C52F}" dt="2024-07-20T13:13:35.387" v="425" actId="20577"/>
          <ac:spMkLst>
            <pc:docMk/>
            <pc:sldMk cId="3227698378" sldId="298"/>
            <ac:spMk id="4" creationId="{5E167E98-F2CD-49A4-6DD9-A2659BFADFA9}"/>
          </ac:spMkLst>
        </pc:spChg>
        <pc:spChg chg="add mod">
          <ac:chgData name="Hanna Smyth" userId="S::exet4051@ox.ac.uk::72fb0b1f-7e13-4105-adf4-1614316d57cd" providerId="AD" clId="Web-{1FA345B2-2498-4C17-DA03-CB467B45C52F}" dt="2024-07-20T13:15:55.564" v="522" actId="14100"/>
          <ac:spMkLst>
            <pc:docMk/>
            <pc:sldMk cId="3227698378" sldId="298"/>
            <ac:spMk id="9" creationId="{44E60CDE-F8EA-0D5C-7425-E621A4F6B2B0}"/>
          </ac:spMkLst>
        </pc:spChg>
        <pc:spChg chg="del mod">
          <ac:chgData name="Hanna Smyth" userId="S::exet4051@ox.ac.uk::72fb0b1f-7e13-4105-adf4-1614316d57cd" providerId="AD" clId="Web-{1FA345B2-2498-4C17-DA03-CB467B45C52F}" dt="2024-07-20T13:14:58.125" v="456"/>
          <ac:spMkLst>
            <pc:docMk/>
            <pc:sldMk cId="3227698378" sldId="298"/>
            <ac:spMk id="17" creationId="{31421A24-6975-7507-B430-3F0DD3462712}"/>
          </ac:spMkLst>
        </pc:spChg>
        <pc:spChg chg="add del mod">
          <ac:chgData name="Hanna Smyth" userId="S::exet4051@ox.ac.uk::72fb0b1f-7e13-4105-adf4-1614316d57cd" providerId="AD" clId="Web-{1FA345B2-2498-4C17-DA03-CB467B45C52F}" dt="2024-07-20T13:16:00.143" v="523" actId="1076"/>
          <ac:spMkLst>
            <pc:docMk/>
            <pc:sldMk cId="3227698378" sldId="298"/>
            <ac:spMk id="20" creationId="{2ED55617-CA07-BCFF-724E-69C685ABF9A6}"/>
          </ac:spMkLst>
        </pc:spChg>
        <pc:spChg chg="mod">
          <ac:chgData name="Hanna Smyth" userId="S::exet4051@ox.ac.uk::72fb0b1f-7e13-4105-adf4-1614316d57cd" providerId="AD" clId="Web-{1FA345B2-2498-4C17-DA03-CB467B45C52F}" dt="2024-07-20T13:15:50.564" v="521" actId="1076"/>
          <ac:spMkLst>
            <pc:docMk/>
            <pc:sldMk cId="3227698378" sldId="298"/>
            <ac:spMk id="21" creationId="{90300407-4654-16F3-3BE1-EE9AE3159E48}"/>
          </ac:spMkLst>
        </pc:spChg>
        <pc:spChg chg="add del mod">
          <ac:chgData name="Hanna Smyth" userId="S::exet4051@ox.ac.uk::72fb0b1f-7e13-4105-adf4-1614316d57cd" providerId="AD" clId="Web-{1FA345B2-2498-4C17-DA03-CB467B45C52F}" dt="2024-07-20T13:15:31.954" v="517" actId="1076"/>
          <ac:spMkLst>
            <pc:docMk/>
            <pc:sldMk cId="3227698378" sldId="298"/>
            <ac:spMk id="30" creationId="{F91D1B45-E48C-4C6D-C3BF-8F71A9FABE80}"/>
          </ac:spMkLst>
        </pc:spChg>
        <pc:picChg chg="add del mod">
          <ac:chgData name="Hanna Smyth" userId="S::exet4051@ox.ac.uk::72fb0b1f-7e13-4105-adf4-1614316d57cd" providerId="AD" clId="Web-{1FA345B2-2498-4C17-DA03-CB467B45C52F}" dt="2024-07-20T13:15:41.486" v="519" actId="1076"/>
          <ac:picMkLst>
            <pc:docMk/>
            <pc:sldMk cId="3227698378" sldId="298"/>
            <ac:picMk id="8" creationId="{E87605F1-19AF-CC2C-7F32-1182C74E9161}"/>
          </ac:picMkLst>
        </pc:picChg>
      </pc:sldChg>
      <pc:sldChg chg="add replId">
        <pc:chgData name="Hanna Smyth" userId="S::exet4051@ox.ac.uk::72fb0b1f-7e13-4105-adf4-1614316d57cd" providerId="AD" clId="Web-{1FA345B2-2498-4C17-DA03-CB467B45C52F}" dt="2024-07-20T13:19:57.620" v="526"/>
        <pc:sldMkLst>
          <pc:docMk/>
          <pc:sldMk cId="328482734" sldId="299"/>
        </pc:sldMkLst>
      </pc:sldChg>
      <pc:sldChg chg="delSp modSp add replId">
        <pc:chgData name="Hanna Smyth" userId="S::exet4051@ox.ac.uk::72fb0b1f-7e13-4105-adf4-1614316d57cd" providerId="AD" clId="Web-{1FA345B2-2498-4C17-DA03-CB467B45C52F}" dt="2024-07-20T13:25:37.009" v="605" actId="20577"/>
        <pc:sldMkLst>
          <pc:docMk/>
          <pc:sldMk cId="1263792749" sldId="300"/>
        </pc:sldMkLst>
        <pc:spChg chg="mod">
          <ac:chgData name="Hanna Smyth" userId="S::exet4051@ox.ac.uk::72fb0b1f-7e13-4105-adf4-1614316d57cd" providerId="AD" clId="Web-{1FA345B2-2498-4C17-DA03-CB467B45C52F}" dt="2024-07-20T13:24:48.304" v="554" actId="20577"/>
          <ac:spMkLst>
            <pc:docMk/>
            <pc:sldMk cId="1263792749" sldId="300"/>
            <ac:spMk id="2" creationId="{081E83F4-2BFA-39EA-D64F-1D640D3693FE}"/>
          </ac:spMkLst>
        </pc:spChg>
        <pc:spChg chg="mod">
          <ac:chgData name="Hanna Smyth" userId="S::exet4051@ox.ac.uk::72fb0b1f-7e13-4105-adf4-1614316d57cd" providerId="AD" clId="Web-{1FA345B2-2498-4C17-DA03-CB467B45C52F}" dt="2024-07-20T13:25:37.009" v="605" actId="20577"/>
          <ac:spMkLst>
            <pc:docMk/>
            <pc:sldMk cId="1263792749" sldId="300"/>
            <ac:spMk id="4" creationId="{66744BDF-A284-D523-746F-F25F534179E2}"/>
          </ac:spMkLst>
        </pc:spChg>
        <pc:spChg chg="del">
          <ac:chgData name="Hanna Smyth" userId="S::exet4051@ox.ac.uk::72fb0b1f-7e13-4105-adf4-1614316d57cd" providerId="AD" clId="Web-{1FA345B2-2498-4C17-DA03-CB467B45C52F}" dt="2024-07-20T13:23:39.582" v="549"/>
          <ac:spMkLst>
            <pc:docMk/>
            <pc:sldMk cId="1263792749" sldId="300"/>
            <ac:spMk id="8" creationId="{E57CEDB3-10B5-2F2B-6D30-30C56FB50DF6}"/>
          </ac:spMkLst>
        </pc:spChg>
      </pc:sldChg>
      <pc:sldChg chg="addSp delSp modSp add replId">
        <pc:chgData name="Hanna Smyth" userId="S::exet4051@ox.ac.uk::72fb0b1f-7e13-4105-adf4-1614316d57cd" providerId="AD" clId="Web-{1FA345B2-2498-4C17-DA03-CB467B45C52F}" dt="2024-07-20T13:32:54.399" v="795"/>
        <pc:sldMkLst>
          <pc:docMk/>
          <pc:sldMk cId="2037179363" sldId="301"/>
        </pc:sldMkLst>
        <pc:spChg chg="mod">
          <ac:chgData name="Hanna Smyth" userId="S::exet4051@ox.ac.uk::72fb0b1f-7e13-4105-adf4-1614316d57cd" providerId="AD" clId="Web-{1FA345B2-2498-4C17-DA03-CB467B45C52F}" dt="2024-07-20T13:26:02.135" v="608" actId="20577"/>
          <ac:spMkLst>
            <pc:docMk/>
            <pc:sldMk cId="2037179363" sldId="301"/>
            <ac:spMk id="2" creationId="{081E83F4-2BFA-39EA-D64F-1D640D3693FE}"/>
          </ac:spMkLst>
        </pc:spChg>
        <pc:spChg chg="mod">
          <ac:chgData name="Hanna Smyth" userId="S::exet4051@ox.ac.uk::72fb0b1f-7e13-4105-adf4-1614316d57cd" providerId="AD" clId="Web-{1FA345B2-2498-4C17-DA03-CB467B45C52F}" dt="2024-07-20T13:26:47.733" v="622" actId="20577"/>
          <ac:spMkLst>
            <pc:docMk/>
            <pc:sldMk cId="2037179363" sldId="301"/>
            <ac:spMk id="4" creationId="{66744BDF-A284-D523-746F-F25F534179E2}"/>
          </ac:spMkLst>
        </pc:spChg>
        <pc:spChg chg="mod">
          <ac:chgData name="Hanna Smyth" userId="S::exet4051@ox.ac.uk::72fb0b1f-7e13-4105-adf4-1614316d57cd" providerId="AD" clId="Web-{1FA345B2-2498-4C17-DA03-CB467B45C52F}" dt="2024-07-20T13:30:53.426" v="761" actId="14100"/>
          <ac:spMkLst>
            <pc:docMk/>
            <pc:sldMk cId="2037179363" sldId="301"/>
            <ac:spMk id="5" creationId="{ED356AD7-E843-33C2-BDB8-C7050CEA87A6}"/>
          </ac:spMkLst>
        </pc:spChg>
        <pc:graphicFrameChg chg="add del mod modGraphic">
          <ac:chgData name="Hanna Smyth" userId="S::exet4051@ox.ac.uk::72fb0b1f-7e13-4105-adf4-1614316d57cd" providerId="AD" clId="Web-{1FA345B2-2498-4C17-DA03-CB467B45C52F}" dt="2024-07-20T13:32:54.399" v="795"/>
          <ac:graphicFrameMkLst>
            <pc:docMk/>
            <pc:sldMk cId="2037179363" sldId="301"/>
            <ac:graphicFrameMk id="3" creationId="{BE185F2C-F4F0-B460-1655-9CD8EBD06B8E}"/>
          </ac:graphicFrameMkLst>
        </pc:graphicFrameChg>
        <pc:picChg chg="add del mod">
          <ac:chgData name="Hanna Smyth" userId="S::exet4051@ox.ac.uk::72fb0b1f-7e13-4105-adf4-1614316d57cd" providerId="AD" clId="Web-{1FA345B2-2498-4C17-DA03-CB467B45C52F}" dt="2024-07-20T13:28:57.726" v="625"/>
          <ac:picMkLst>
            <pc:docMk/>
            <pc:sldMk cId="2037179363" sldId="301"/>
            <ac:picMk id="8" creationId="{3DBA9083-6F37-EC2E-073E-DC3B7B72FF8E}"/>
          </ac:picMkLst>
        </pc:picChg>
      </pc:sldChg>
    </pc:docChg>
  </pc:docChgLst>
  <pc:docChgLst>
    <pc:chgData name="Carinne Piekema" userId="S::xpsy0392@ox.ac.uk::30a5106e-ad9d-4c50-b8b1-6f9d95f469fa" providerId="AD" clId="Web-{7A62FB9B-80A4-C31F-D278-60E93178D523}"/>
    <pc:docChg chg="mod modSld">
      <pc:chgData name="Carinne Piekema" userId="S::xpsy0392@ox.ac.uk::30a5106e-ad9d-4c50-b8b1-6f9d95f469fa" providerId="AD" clId="Web-{7A62FB9B-80A4-C31F-D278-60E93178D523}" dt="2024-07-29T17:14:55.529" v="10"/>
      <pc:docMkLst>
        <pc:docMk/>
      </pc:docMkLst>
      <pc:sldChg chg="modCm">
        <pc:chgData name="Carinne Piekema" userId="S::xpsy0392@ox.ac.uk::30a5106e-ad9d-4c50-b8b1-6f9d95f469fa" providerId="AD" clId="Web-{7A62FB9B-80A4-C31F-D278-60E93178D523}" dt="2024-07-29T17:01:01.899" v="1"/>
        <pc:sldMkLst>
          <pc:docMk/>
          <pc:sldMk cId="1878790962" sldId="260"/>
        </pc:sldMkLst>
        <pc:extLst>
          <p:ext xmlns:p="http://schemas.openxmlformats.org/presentationml/2006/main" uri="{D6D511B9-2390-475A-947B-AFAB55BFBCF1}">
            <pc226:cmChg xmlns:pc226="http://schemas.microsoft.com/office/powerpoint/2022/06/main/command" chg="">
              <pc226:chgData name="Carinne Piekema" userId="S::xpsy0392@ox.ac.uk::30a5106e-ad9d-4c50-b8b1-6f9d95f469fa" providerId="AD" clId="Web-{7A62FB9B-80A4-C31F-D278-60E93178D523}" dt="2024-07-29T17:01:01.899" v="1"/>
              <pc2:cmMkLst xmlns:pc2="http://schemas.microsoft.com/office/powerpoint/2019/9/main/command">
                <pc:docMk/>
                <pc:sldMk cId="1878790962" sldId="260"/>
                <pc2:cmMk id="{345754E5-EA56-47E9-A2DB-35BB8EEA4841}"/>
              </pc2:cmMkLst>
              <pc226:cmRplyChg chg="add">
                <pc226:chgData name="Carinne Piekema" userId="S::xpsy0392@ox.ac.uk::30a5106e-ad9d-4c50-b8b1-6f9d95f469fa" providerId="AD" clId="Web-{7A62FB9B-80A4-C31F-D278-60E93178D523}" dt="2024-07-29T17:01:01.899" v="1"/>
                <pc2:cmRplyMkLst xmlns:pc2="http://schemas.microsoft.com/office/powerpoint/2019/9/main/command">
                  <pc:docMk/>
                  <pc:sldMk cId="1878790962" sldId="260"/>
                  <pc2:cmMk id="{345754E5-EA56-47E9-A2DB-35BB8EEA4841}"/>
                  <pc2:cmRplyMk id="{12D83B56-83D5-424D-9FD2-D2D5E5879031}"/>
                </pc2:cmRplyMkLst>
              </pc226:cmRplyChg>
            </pc226:cmChg>
          </p:ext>
        </pc:extLst>
      </pc:sldChg>
      <pc:sldChg chg="modCm">
        <pc:chgData name="Carinne Piekema" userId="S::xpsy0392@ox.ac.uk::30a5106e-ad9d-4c50-b8b1-6f9d95f469fa" providerId="AD" clId="Web-{7A62FB9B-80A4-C31F-D278-60E93178D523}" dt="2024-07-29T17:14:55.529" v="10"/>
        <pc:sldMkLst>
          <pc:docMk/>
          <pc:sldMk cId="1674404243" sldId="287"/>
        </pc:sldMkLst>
        <pc:extLst>
          <p:ext xmlns:p="http://schemas.openxmlformats.org/presentationml/2006/main" uri="{D6D511B9-2390-475A-947B-AFAB55BFBCF1}">
            <pc226:cmChg xmlns:pc226="http://schemas.microsoft.com/office/powerpoint/2022/06/main/command" chg="mod modRxn">
              <pc226:chgData name="Carinne Piekema" userId="S::xpsy0392@ox.ac.uk::30a5106e-ad9d-4c50-b8b1-6f9d95f469fa" providerId="AD" clId="Web-{7A62FB9B-80A4-C31F-D278-60E93178D523}" dt="2024-07-29T17:14:55.529" v="10"/>
              <pc2:cmMkLst xmlns:pc2="http://schemas.microsoft.com/office/powerpoint/2019/9/main/command">
                <pc:docMk/>
                <pc:sldMk cId="1674404243" sldId="287"/>
                <pc2:cmMk id="{DA39F5A2-B8CF-4D07-BE50-9ECE00E5B4DF}"/>
              </pc2:cmMkLst>
              <pc226:cmRplyChg chg="add">
                <pc226:chgData name="Carinne Piekema" userId="S::xpsy0392@ox.ac.uk::30a5106e-ad9d-4c50-b8b1-6f9d95f469fa" providerId="AD" clId="Web-{7A62FB9B-80A4-C31F-D278-60E93178D523}" dt="2024-07-29T17:14:55.529" v="10"/>
                <pc2:cmRplyMkLst xmlns:pc2="http://schemas.microsoft.com/office/powerpoint/2019/9/main/command">
                  <pc:docMk/>
                  <pc:sldMk cId="1674404243" sldId="287"/>
                  <pc2:cmMk id="{DA39F5A2-B8CF-4D07-BE50-9ECE00E5B4DF}"/>
                  <pc2:cmRplyMk id="{895E9050-1A00-49D7-80BA-E5BF44E13D9C}"/>
                </pc2:cmRplyMkLst>
              </pc226:cmRplyChg>
            </pc226:cmChg>
          </p:ext>
        </pc:extLst>
      </pc:sldChg>
      <pc:sldChg chg="modSp addCm modCm">
        <pc:chgData name="Carinne Piekema" userId="S::xpsy0392@ox.ac.uk::30a5106e-ad9d-4c50-b8b1-6f9d95f469fa" providerId="AD" clId="Web-{7A62FB9B-80A4-C31F-D278-60E93178D523}" dt="2024-07-29T17:10:05.835" v="7" actId="20577"/>
        <pc:sldMkLst>
          <pc:docMk/>
          <pc:sldMk cId="2739404491" sldId="293"/>
        </pc:sldMkLst>
        <pc:spChg chg="mod">
          <ac:chgData name="Carinne Piekema" userId="S::xpsy0392@ox.ac.uk::30a5106e-ad9d-4c50-b8b1-6f9d95f469fa" providerId="AD" clId="Web-{7A62FB9B-80A4-C31F-D278-60E93178D523}" dt="2024-07-29T17:10:05.835" v="7" actId="20577"/>
          <ac:spMkLst>
            <pc:docMk/>
            <pc:sldMk cId="2739404491" sldId="293"/>
            <ac:spMk id="8" creationId="{6C100859-A8D9-0ABA-AAE1-271ACC7133C1}"/>
          </ac:spMkLst>
        </pc:spChg>
        <pc:extLst>
          <p:ext xmlns:p="http://schemas.openxmlformats.org/presentationml/2006/main" uri="{D6D511B9-2390-475A-947B-AFAB55BFBCF1}">
            <pc226:cmChg xmlns:pc226="http://schemas.microsoft.com/office/powerpoint/2022/06/main/command" chg="add">
              <pc226:chgData name="Carinne Piekema" userId="S::xpsy0392@ox.ac.uk::30a5106e-ad9d-4c50-b8b1-6f9d95f469fa" providerId="AD" clId="Web-{7A62FB9B-80A4-C31F-D278-60E93178D523}" dt="2024-07-29T17:10:02.397" v="6"/>
              <pc2:cmMkLst xmlns:pc2="http://schemas.microsoft.com/office/powerpoint/2019/9/main/command">
                <pc:docMk/>
                <pc:sldMk cId="2739404491" sldId="293"/>
                <pc2:cmMk id="{BFBF93E1-EDAD-4A28-B1A5-009A10D78039}"/>
              </pc2:cmMkLst>
            </pc226:cmChg>
            <pc226:cmChg xmlns:pc226="http://schemas.microsoft.com/office/powerpoint/2022/06/main/command" chg="">
              <pc226:chgData name="Carinne Piekema" userId="S::xpsy0392@ox.ac.uk::30a5106e-ad9d-4c50-b8b1-6f9d95f469fa" providerId="AD" clId="Web-{7A62FB9B-80A4-C31F-D278-60E93178D523}" dt="2024-07-29T17:04:01.403" v="5"/>
              <pc2:cmMkLst xmlns:pc2="http://schemas.microsoft.com/office/powerpoint/2019/9/main/command">
                <pc:docMk/>
                <pc:sldMk cId="2739404491" sldId="293"/>
                <pc2:cmMk id="{C94047F4-2721-4E86-9753-74EF67B97B4B}"/>
              </pc2:cmMkLst>
              <pc226:cmRplyChg chg="add">
                <pc226:chgData name="Carinne Piekema" userId="S::xpsy0392@ox.ac.uk::30a5106e-ad9d-4c50-b8b1-6f9d95f469fa" providerId="AD" clId="Web-{7A62FB9B-80A4-C31F-D278-60E93178D523}" dt="2024-07-29T17:04:01.403" v="5"/>
                <pc2:cmRplyMkLst xmlns:pc2="http://schemas.microsoft.com/office/powerpoint/2019/9/main/command">
                  <pc:docMk/>
                  <pc:sldMk cId="2739404491" sldId="293"/>
                  <pc2:cmMk id="{C94047F4-2721-4E86-9753-74EF67B97B4B}"/>
                  <pc2:cmRplyMk id="{1E29B380-D34B-4926-879A-04C942EC9FAC}"/>
                </pc2:cmRplyMkLst>
              </pc226:cmRplyChg>
            </pc226:cmChg>
          </p:ext>
        </pc:extLst>
      </pc:sldChg>
      <pc:sldChg chg="addCm">
        <pc:chgData name="Carinne Piekema" userId="S::xpsy0392@ox.ac.uk::30a5106e-ad9d-4c50-b8b1-6f9d95f469fa" providerId="AD" clId="Web-{7A62FB9B-80A4-C31F-D278-60E93178D523}" dt="2024-07-29T17:11:14.680" v="8"/>
        <pc:sldMkLst>
          <pc:docMk/>
          <pc:sldMk cId="2735954662" sldId="295"/>
        </pc:sldMkLst>
        <pc:extLst>
          <p:ext xmlns:p="http://schemas.openxmlformats.org/presentationml/2006/main" uri="{D6D511B9-2390-475A-947B-AFAB55BFBCF1}">
            <pc226:cmChg xmlns:pc226="http://schemas.microsoft.com/office/powerpoint/2022/06/main/command" chg="add">
              <pc226:chgData name="Carinne Piekema" userId="S::xpsy0392@ox.ac.uk::30a5106e-ad9d-4c50-b8b1-6f9d95f469fa" providerId="AD" clId="Web-{7A62FB9B-80A4-C31F-D278-60E93178D523}" dt="2024-07-29T17:11:14.680" v="8"/>
              <pc2:cmMkLst xmlns:pc2="http://schemas.microsoft.com/office/powerpoint/2019/9/main/command">
                <pc:docMk/>
                <pc:sldMk cId="2735954662" sldId="295"/>
                <pc2:cmMk id="{0BB73107-44BD-4116-B7F2-7514156E9EDD}"/>
              </pc2:cmMkLst>
            </pc226:cmChg>
          </p:ext>
        </pc:extLst>
      </pc:sldChg>
    </pc:docChg>
  </pc:docChgLst>
  <pc:docChgLst>
    <pc:chgData name="Hanna Smyth" userId="S::exet4051@ox.ac.uk::72fb0b1f-7e13-4105-adf4-1614316d57cd" providerId="AD" clId="Web-{CBBEF886-54DD-58C9-3C7F-32BE2B1D6905}"/>
    <pc:docChg chg="delSld sldOrd">
      <pc:chgData name="Hanna Smyth" userId="S::exet4051@ox.ac.uk::72fb0b1f-7e13-4105-adf4-1614316d57cd" providerId="AD" clId="Web-{CBBEF886-54DD-58C9-3C7F-32BE2B1D6905}" dt="2024-07-22T02:47:14.517" v="1"/>
      <pc:docMkLst>
        <pc:docMk/>
      </pc:docMkLst>
      <pc:sldChg chg="ord">
        <pc:chgData name="Hanna Smyth" userId="S::exet4051@ox.ac.uk::72fb0b1f-7e13-4105-adf4-1614316d57cd" providerId="AD" clId="Web-{CBBEF886-54DD-58C9-3C7F-32BE2B1D6905}" dt="2024-07-22T02:44:16.525" v="0"/>
        <pc:sldMkLst>
          <pc:docMk/>
          <pc:sldMk cId="1576893100" sldId="258"/>
        </pc:sldMkLst>
      </pc:sldChg>
      <pc:sldChg chg="del">
        <pc:chgData name="Hanna Smyth" userId="S::exet4051@ox.ac.uk::72fb0b1f-7e13-4105-adf4-1614316d57cd" providerId="AD" clId="Web-{CBBEF886-54DD-58C9-3C7F-32BE2B1D6905}" dt="2024-07-22T02:47:14.517" v="1"/>
        <pc:sldMkLst>
          <pc:docMk/>
          <pc:sldMk cId="328482734" sldId="299"/>
        </pc:sldMkLst>
      </pc:sldChg>
    </pc:docChg>
  </pc:docChgLst>
  <pc:docChgLst>
    <pc:chgData name="Maryann Noonan" userId="S::kebl3080@ox.ac.uk::58c28a6f-4ff5-4c87-862b-40a0fabbed18" providerId="AD" clId="Web-{98BED98E-07E2-512D-CC59-9AF7218633E8}"/>
    <pc:docChg chg="mod modSld">
      <pc:chgData name="Maryann Noonan" userId="S::kebl3080@ox.ac.uk::58c28a6f-4ff5-4c87-862b-40a0fabbed18" providerId="AD" clId="Web-{98BED98E-07E2-512D-CC59-9AF7218633E8}" dt="2024-07-23T20:57:30.197" v="55" actId="20577"/>
      <pc:docMkLst>
        <pc:docMk/>
      </pc:docMkLst>
      <pc:sldChg chg="addCm">
        <pc:chgData name="Maryann Noonan" userId="S::kebl3080@ox.ac.uk::58c28a6f-4ff5-4c87-862b-40a0fabbed18" providerId="AD" clId="Web-{98BED98E-07E2-512D-CC59-9AF7218633E8}" dt="2024-07-23T20:39:28.451" v="1"/>
        <pc:sldMkLst>
          <pc:docMk/>
          <pc:sldMk cId="1878790962" sldId="260"/>
        </pc:sldMkLst>
        <pc:extLst>
          <p:ext xmlns:p="http://schemas.openxmlformats.org/presentationml/2006/main" uri="{D6D511B9-2390-475A-947B-AFAB55BFBCF1}">
            <pc226:cmChg xmlns:pc226="http://schemas.microsoft.com/office/powerpoint/2022/06/main/command" chg="add">
              <pc226:chgData name="Maryann Noonan" userId="S::kebl3080@ox.ac.uk::58c28a6f-4ff5-4c87-862b-40a0fabbed18" providerId="AD" clId="Web-{98BED98E-07E2-512D-CC59-9AF7218633E8}" dt="2024-07-23T20:39:28.451" v="1"/>
              <pc2:cmMkLst xmlns:pc2="http://schemas.microsoft.com/office/powerpoint/2019/9/main/command">
                <pc:docMk/>
                <pc:sldMk cId="1878790962" sldId="260"/>
                <pc2:cmMk id="{345754E5-EA56-47E9-A2DB-35BB8EEA4841}"/>
              </pc2:cmMkLst>
            </pc226:cmChg>
          </p:ext>
        </pc:extLst>
      </pc:sldChg>
      <pc:sldChg chg="modSp addCm">
        <pc:chgData name="Maryann Noonan" userId="S::kebl3080@ox.ac.uk::58c28a6f-4ff5-4c87-862b-40a0fabbed18" providerId="AD" clId="Web-{98BED98E-07E2-512D-CC59-9AF7218633E8}" dt="2024-07-23T20:57:30.197" v="55" actId="20577"/>
        <pc:sldMkLst>
          <pc:docMk/>
          <pc:sldMk cId="4059687075" sldId="269"/>
        </pc:sldMkLst>
        <pc:spChg chg="mod">
          <ac:chgData name="Maryann Noonan" userId="S::kebl3080@ox.ac.uk::58c28a6f-4ff5-4c87-862b-40a0fabbed18" providerId="AD" clId="Web-{98BED98E-07E2-512D-CC59-9AF7218633E8}" dt="2024-07-23T20:57:30.197" v="55" actId="20577"/>
          <ac:spMkLst>
            <pc:docMk/>
            <pc:sldMk cId="4059687075" sldId="269"/>
            <ac:spMk id="14" creationId="{E54DC4AE-9BA6-F39A-4539-9A8E597C3BB5}"/>
          </ac:spMkLst>
        </pc:spChg>
        <pc:extLst>
          <p:ext xmlns:p="http://schemas.openxmlformats.org/presentationml/2006/main" uri="{D6D511B9-2390-475A-947B-AFAB55BFBCF1}">
            <pc226:cmChg xmlns:pc226="http://schemas.microsoft.com/office/powerpoint/2022/06/main/command" chg="add">
              <pc226:chgData name="Maryann Noonan" userId="S::kebl3080@ox.ac.uk::58c28a6f-4ff5-4c87-862b-40a0fabbed18" providerId="AD" clId="Web-{98BED98E-07E2-512D-CC59-9AF7218633E8}" dt="2024-07-23T20:57:01.712" v="36"/>
              <pc2:cmMkLst xmlns:pc2="http://schemas.microsoft.com/office/powerpoint/2019/9/main/command">
                <pc:docMk/>
                <pc:sldMk cId="4059687075" sldId="269"/>
                <pc2:cmMk id="{0FDA0CCB-04BA-47F9-BAC1-51F55BB4C3F6}"/>
              </pc2:cmMkLst>
            </pc226:cmChg>
          </p:ext>
        </pc:extLst>
      </pc:sldChg>
      <pc:sldChg chg="addCm modCm">
        <pc:chgData name="Maryann Noonan" userId="S::kebl3080@ox.ac.uk::58c28a6f-4ff5-4c87-862b-40a0fabbed18" providerId="AD" clId="Web-{98BED98E-07E2-512D-CC59-9AF7218633E8}" dt="2024-07-23T20:48:43.480" v="20"/>
        <pc:sldMkLst>
          <pc:docMk/>
          <pc:sldMk cId="1674404243" sldId="287"/>
        </pc:sldMkLst>
        <pc:extLst>
          <p:ext xmlns:p="http://schemas.openxmlformats.org/presentationml/2006/main" uri="{D6D511B9-2390-475A-947B-AFAB55BFBCF1}">
            <pc226:cmChg xmlns:pc226="http://schemas.microsoft.com/office/powerpoint/2022/06/main/command" chg="add mod">
              <pc226:chgData name="Maryann Noonan" userId="S::kebl3080@ox.ac.uk::58c28a6f-4ff5-4c87-862b-40a0fabbed18" providerId="AD" clId="Web-{98BED98E-07E2-512D-CC59-9AF7218633E8}" dt="2024-07-23T20:48:43.480" v="20"/>
              <pc2:cmMkLst xmlns:pc2="http://schemas.microsoft.com/office/powerpoint/2019/9/main/command">
                <pc:docMk/>
                <pc:sldMk cId="1674404243" sldId="287"/>
                <pc2:cmMk id="{DA39F5A2-B8CF-4D07-BE50-9ECE00E5B4DF}"/>
              </pc2:cmMkLst>
            </pc226:cmChg>
          </p:ext>
        </pc:extLst>
      </pc:sldChg>
      <pc:sldChg chg="modSp addCm modNotes">
        <pc:chgData name="Maryann Noonan" userId="S::kebl3080@ox.ac.uk::58c28a6f-4ff5-4c87-862b-40a0fabbed18" providerId="AD" clId="Web-{98BED98E-07E2-512D-CC59-9AF7218633E8}" dt="2024-07-23T20:42:06.861" v="17"/>
        <pc:sldMkLst>
          <pc:docMk/>
          <pc:sldMk cId="2739404491" sldId="293"/>
        </pc:sldMkLst>
        <pc:spChg chg="mod">
          <ac:chgData name="Maryann Noonan" userId="S::kebl3080@ox.ac.uk::58c28a6f-4ff5-4c87-862b-40a0fabbed18" providerId="AD" clId="Web-{98BED98E-07E2-512D-CC59-9AF7218633E8}" dt="2024-07-23T20:41:42.829" v="7" actId="20577"/>
          <ac:spMkLst>
            <pc:docMk/>
            <pc:sldMk cId="2739404491" sldId="293"/>
            <ac:spMk id="8" creationId="{6C100859-A8D9-0ABA-AAE1-271ACC7133C1}"/>
          </ac:spMkLst>
        </pc:spChg>
        <pc:extLst>
          <p:ext xmlns:p="http://schemas.openxmlformats.org/presentationml/2006/main" uri="{D6D511B9-2390-475A-947B-AFAB55BFBCF1}">
            <pc226:cmChg xmlns:pc226="http://schemas.microsoft.com/office/powerpoint/2022/06/main/command" chg="add">
              <pc226:chgData name="Maryann Noonan" userId="S::kebl3080@ox.ac.uk::58c28a6f-4ff5-4c87-862b-40a0fabbed18" providerId="AD" clId="Web-{98BED98E-07E2-512D-CC59-9AF7218633E8}" dt="2024-07-23T20:41:00.109" v="6"/>
              <pc2:cmMkLst xmlns:pc2="http://schemas.microsoft.com/office/powerpoint/2019/9/main/command">
                <pc:docMk/>
                <pc:sldMk cId="2739404491" sldId="293"/>
                <pc2:cmMk id="{C94047F4-2721-4E86-9753-74EF67B97B4B}"/>
              </pc2:cmMkLst>
            </pc226:cmChg>
          </p:ext>
        </pc:extLst>
      </pc:sldChg>
      <pc:sldChg chg="addCm">
        <pc:chgData name="Maryann Noonan" userId="S::kebl3080@ox.ac.uk::58c28a6f-4ff5-4c87-862b-40a0fabbed18" providerId="AD" clId="Web-{98BED98E-07E2-512D-CC59-9AF7218633E8}" dt="2024-07-23T20:43:34.738" v="18"/>
        <pc:sldMkLst>
          <pc:docMk/>
          <pc:sldMk cId="2924892324" sldId="294"/>
        </pc:sldMkLst>
        <pc:extLst>
          <p:ext xmlns:p="http://schemas.openxmlformats.org/presentationml/2006/main" uri="{D6D511B9-2390-475A-947B-AFAB55BFBCF1}">
            <pc226:cmChg xmlns:pc226="http://schemas.microsoft.com/office/powerpoint/2022/06/main/command" chg="add">
              <pc226:chgData name="Maryann Noonan" userId="S::kebl3080@ox.ac.uk::58c28a6f-4ff5-4c87-862b-40a0fabbed18" providerId="AD" clId="Web-{98BED98E-07E2-512D-CC59-9AF7218633E8}" dt="2024-07-23T20:43:34.738" v="18"/>
              <pc2:cmMkLst xmlns:pc2="http://schemas.microsoft.com/office/powerpoint/2019/9/main/command">
                <pc:docMk/>
                <pc:sldMk cId="2924892324" sldId="294"/>
                <pc2:cmMk id="{7A098499-5AE4-482F-8C6F-A8A3D09F106E}"/>
              </pc2:cmMkLst>
            </pc226:cmChg>
          </p:ext>
        </pc:extLst>
      </pc:sldChg>
      <pc:sldChg chg="modSp addCm modNotes">
        <pc:chgData name="Maryann Noonan" userId="S::kebl3080@ox.ac.uk::58c28a6f-4ff5-4c87-862b-40a0fabbed18" providerId="AD" clId="Web-{98BED98E-07E2-512D-CC59-9AF7218633E8}" dt="2024-07-23T20:56:25.008" v="35"/>
        <pc:sldMkLst>
          <pc:docMk/>
          <pc:sldMk cId="1612863365" sldId="297"/>
        </pc:sldMkLst>
        <pc:spChg chg="mod">
          <ac:chgData name="Maryann Noonan" userId="S::kebl3080@ox.ac.uk::58c28a6f-4ff5-4c87-862b-40a0fabbed18" providerId="AD" clId="Web-{98BED98E-07E2-512D-CC59-9AF7218633E8}" dt="2024-07-23T20:52:43.393" v="26" actId="20577"/>
          <ac:spMkLst>
            <pc:docMk/>
            <pc:sldMk cId="1612863365" sldId="297"/>
            <ac:spMk id="3" creationId="{33714278-F5E2-133F-8F73-E50016269A83}"/>
          </ac:spMkLst>
        </pc:spChg>
        <pc:extLst>
          <p:ext xmlns:p="http://schemas.openxmlformats.org/presentationml/2006/main" uri="{D6D511B9-2390-475A-947B-AFAB55BFBCF1}">
            <pc226:cmChg xmlns:pc226="http://schemas.microsoft.com/office/powerpoint/2022/06/main/command" chg="add">
              <pc226:chgData name="Maryann Noonan" userId="S::kebl3080@ox.ac.uk::58c28a6f-4ff5-4c87-862b-40a0fabbed18" providerId="AD" clId="Web-{98BED98E-07E2-512D-CC59-9AF7218633E8}" dt="2024-07-23T20:52:41.971" v="25"/>
              <pc2:cmMkLst xmlns:pc2="http://schemas.microsoft.com/office/powerpoint/2019/9/main/command">
                <pc:docMk/>
                <pc:sldMk cId="1612863365" sldId="297"/>
                <pc2:cmMk id="{353333AA-4DB1-4654-AB47-4CCBD730935F}"/>
              </pc2:cmMkLst>
            </pc226:cmChg>
            <pc226:cmChg xmlns:pc226="http://schemas.microsoft.com/office/powerpoint/2022/06/main/command" chg="add">
              <pc226:chgData name="Maryann Noonan" userId="S::kebl3080@ox.ac.uk::58c28a6f-4ff5-4c87-862b-40a0fabbed18" providerId="AD" clId="Web-{98BED98E-07E2-512D-CC59-9AF7218633E8}" dt="2024-07-23T20:56:25.008" v="35"/>
              <pc2:cmMkLst xmlns:pc2="http://schemas.microsoft.com/office/powerpoint/2019/9/main/command">
                <pc:docMk/>
                <pc:sldMk cId="1612863365" sldId="297"/>
                <pc2:cmMk id="{0E568DB7-EBAA-4893-BCAD-B33E6F82FF63}"/>
              </pc2:cmMkLst>
            </pc226:cmChg>
          </p:ext>
        </pc:extLst>
      </pc:sldChg>
    </pc:docChg>
  </pc:docChgLst>
  <pc:docChgLst>
    <pc:chgData name="Hanna Smyth" userId="S::exet4051@ox.ac.uk::72fb0b1f-7e13-4105-adf4-1614316d57cd" providerId="AD" clId="Web-{CBF0D2EF-9359-4428-9FC0-81A8FA40243E}"/>
    <pc:docChg chg="modSld">
      <pc:chgData name="Hanna Smyth" userId="S::exet4051@ox.ac.uk::72fb0b1f-7e13-4105-adf4-1614316d57cd" providerId="AD" clId="Web-{CBF0D2EF-9359-4428-9FC0-81A8FA40243E}" dt="2024-10-21T15:33:25.861" v="47"/>
      <pc:docMkLst>
        <pc:docMk/>
      </pc:docMkLst>
      <pc:sldChg chg="modNotes">
        <pc:chgData name="Hanna Smyth" userId="S::exet4051@ox.ac.uk::72fb0b1f-7e13-4105-adf4-1614316d57cd" providerId="AD" clId="Web-{CBF0D2EF-9359-4428-9FC0-81A8FA40243E}" dt="2024-10-21T15:33:25.861" v="47"/>
        <pc:sldMkLst>
          <pc:docMk/>
          <pc:sldMk cId="2040151213" sldId="278"/>
        </pc:sldMkLst>
      </pc:sldChg>
    </pc:docChg>
  </pc:docChgLst>
  <pc:docChgLst>
    <pc:chgData name="Hanna Smyth" userId="S::exet4051@ox.ac.uk::72fb0b1f-7e13-4105-adf4-1614316d57cd" providerId="AD" clId="Web-{C8E8E807-EEDC-10DD-BC03-9D3AA2944827}"/>
    <pc:docChg chg="mod modSld">
      <pc:chgData name="Hanna Smyth" userId="S::exet4051@ox.ac.uk::72fb0b1f-7e13-4105-adf4-1614316d57cd" providerId="AD" clId="Web-{C8E8E807-EEDC-10DD-BC03-9D3AA2944827}" dt="2024-07-25T09:59:51.958" v="13"/>
      <pc:docMkLst>
        <pc:docMk/>
      </pc:docMkLst>
      <pc:sldChg chg="modCm">
        <pc:chgData name="Hanna Smyth" userId="S::exet4051@ox.ac.uk::72fb0b1f-7e13-4105-adf4-1614316d57cd" providerId="AD" clId="Web-{C8E8E807-EEDC-10DD-BC03-9D3AA2944827}" dt="2024-07-25T09:53:20.993" v="1"/>
        <pc:sldMkLst>
          <pc:docMk/>
          <pc:sldMk cId="1878790962" sldId="260"/>
        </pc:sldMkLst>
        <pc:extLst>
          <p:ext xmlns:p="http://schemas.openxmlformats.org/presentationml/2006/main" uri="{D6D511B9-2390-475A-947B-AFAB55BFBCF1}">
            <pc226:cmChg xmlns:pc226="http://schemas.microsoft.com/office/powerpoint/2022/06/main/command" chg="">
              <pc226:chgData name="Hanna Smyth" userId="S::exet4051@ox.ac.uk::72fb0b1f-7e13-4105-adf4-1614316d57cd" providerId="AD" clId="Web-{C8E8E807-EEDC-10DD-BC03-9D3AA2944827}" dt="2024-07-25T09:53:20.993" v="1"/>
              <pc2:cmMkLst xmlns:pc2="http://schemas.microsoft.com/office/powerpoint/2019/9/main/command">
                <pc:docMk/>
                <pc:sldMk cId="1878790962" sldId="260"/>
                <pc2:cmMk id="{345754E5-EA56-47E9-A2DB-35BB8EEA4841}"/>
              </pc2:cmMkLst>
              <pc226:cmRplyChg chg="add">
                <pc226:chgData name="Hanna Smyth" userId="S::exet4051@ox.ac.uk::72fb0b1f-7e13-4105-adf4-1614316d57cd" providerId="AD" clId="Web-{C8E8E807-EEDC-10DD-BC03-9D3AA2944827}" dt="2024-07-25T09:53:20.993" v="1"/>
                <pc2:cmRplyMkLst xmlns:pc2="http://schemas.microsoft.com/office/powerpoint/2019/9/main/command">
                  <pc:docMk/>
                  <pc:sldMk cId="1878790962" sldId="260"/>
                  <pc2:cmMk id="{345754E5-EA56-47E9-A2DB-35BB8EEA4841}"/>
                  <pc2:cmRplyMk id="{22214B27-28D2-46F5-B50E-FF3B6ADF24B4}"/>
                </pc2:cmRplyMkLst>
              </pc226:cmRplyChg>
            </pc226:cmChg>
          </p:ext>
        </pc:extLst>
      </pc:sldChg>
      <pc:sldChg chg="modCm">
        <pc:chgData name="Hanna Smyth" userId="S::exet4051@ox.ac.uk::72fb0b1f-7e13-4105-adf4-1614316d57cd" providerId="AD" clId="Web-{C8E8E807-EEDC-10DD-BC03-9D3AA2944827}" dt="2024-07-25T09:59:51.958" v="13"/>
        <pc:sldMkLst>
          <pc:docMk/>
          <pc:sldMk cId="4059687075" sldId="269"/>
        </pc:sldMkLst>
        <pc:extLst>
          <p:ext xmlns:p="http://schemas.openxmlformats.org/presentationml/2006/main" uri="{D6D511B9-2390-475A-947B-AFAB55BFBCF1}">
            <pc226:cmChg xmlns:pc226="http://schemas.microsoft.com/office/powerpoint/2022/06/main/command" chg="">
              <pc226:chgData name="Hanna Smyth" userId="S::exet4051@ox.ac.uk::72fb0b1f-7e13-4105-adf4-1614316d57cd" providerId="AD" clId="Web-{C8E8E807-EEDC-10DD-BC03-9D3AA2944827}" dt="2024-07-25T09:59:51.958" v="13"/>
              <pc2:cmMkLst xmlns:pc2="http://schemas.microsoft.com/office/powerpoint/2019/9/main/command">
                <pc:docMk/>
                <pc:sldMk cId="4059687075" sldId="269"/>
                <pc2:cmMk id="{0FDA0CCB-04BA-47F9-BAC1-51F55BB4C3F6}"/>
              </pc2:cmMkLst>
              <pc226:cmRplyChg chg="add">
                <pc226:chgData name="Hanna Smyth" userId="S::exet4051@ox.ac.uk::72fb0b1f-7e13-4105-adf4-1614316d57cd" providerId="AD" clId="Web-{C8E8E807-EEDC-10DD-BC03-9D3AA2944827}" dt="2024-07-25T09:59:51.958" v="13"/>
                <pc2:cmRplyMkLst xmlns:pc2="http://schemas.microsoft.com/office/powerpoint/2019/9/main/command">
                  <pc:docMk/>
                  <pc:sldMk cId="4059687075" sldId="269"/>
                  <pc2:cmMk id="{0FDA0CCB-04BA-47F9-BAC1-51F55BB4C3F6}"/>
                  <pc2:cmRplyMk id="{2C2B58D9-E85D-4C97-A346-8C06BFD3BC89}"/>
                </pc2:cmRplyMkLst>
              </pc226:cmRplyChg>
            </pc226:cmChg>
          </p:ext>
        </pc:extLst>
      </pc:sldChg>
      <pc:sldChg chg="modSp modCm">
        <pc:chgData name="Hanna Smyth" userId="S::exet4051@ox.ac.uk::72fb0b1f-7e13-4105-adf4-1614316d57cd" providerId="AD" clId="Web-{C8E8E807-EEDC-10DD-BC03-9D3AA2944827}" dt="2024-07-25T09:57:24.563" v="7" actId="20577"/>
        <pc:sldMkLst>
          <pc:docMk/>
          <pc:sldMk cId="1674404243" sldId="287"/>
        </pc:sldMkLst>
        <pc:spChg chg="mod">
          <ac:chgData name="Hanna Smyth" userId="S::exet4051@ox.ac.uk::72fb0b1f-7e13-4105-adf4-1614316d57cd" providerId="AD" clId="Web-{C8E8E807-EEDC-10DD-BC03-9D3AA2944827}" dt="2024-07-25T09:57:24.563" v="7" actId="20577"/>
          <ac:spMkLst>
            <pc:docMk/>
            <pc:sldMk cId="1674404243" sldId="287"/>
            <ac:spMk id="16" creationId="{6F8DE821-7BC6-DB9D-8D8B-2580E0631A7A}"/>
          </ac:spMkLst>
        </pc:spChg>
        <pc:extLst>
          <p:ext xmlns:p="http://schemas.openxmlformats.org/presentationml/2006/main" uri="{D6D511B9-2390-475A-947B-AFAB55BFBCF1}">
            <pc226:cmChg xmlns:pc226="http://schemas.microsoft.com/office/powerpoint/2022/06/main/command" chg="">
              <pc226:chgData name="Hanna Smyth" userId="S::exet4051@ox.ac.uk::72fb0b1f-7e13-4105-adf4-1614316d57cd" providerId="AD" clId="Web-{C8E8E807-EEDC-10DD-BC03-9D3AA2944827}" dt="2024-07-25T09:56:40.374" v="4"/>
              <pc2:cmMkLst xmlns:pc2="http://schemas.microsoft.com/office/powerpoint/2019/9/main/command">
                <pc:docMk/>
                <pc:sldMk cId="1674404243" sldId="287"/>
                <pc2:cmMk id="{DA39F5A2-B8CF-4D07-BE50-9ECE00E5B4DF}"/>
              </pc2:cmMkLst>
              <pc226:cmRplyChg chg="add">
                <pc226:chgData name="Hanna Smyth" userId="S::exet4051@ox.ac.uk::72fb0b1f-7e13-4105-adf4-1614316d57cd" providerId="AD" clId="Web-{C8E8E807-EEDC-10DD-BC03-9D3AA2944827}" dt="2024-07-25T09:56:40.374" v="4"/>
                <pc2:cmRplyMkLst xmlns:pc2="http://schemas.microsoft.com/office/powerpoint/2019/9/main/command">
                  <pc:docMk/>
                  <pc:sldMk cId="1674404243" sldId="287"/>
                  <pc2:cmMk id="{DA39F5A2-B8CF-4D07-BE50-9ECE00E5B4DF}"/>
                  <pc2:cmRplyMk id="{9C4CFABE-4149-4367-A5FF-6557BD8A764C}"/>
                </pc2:cmRplyMkLst>
              </pc226:cmRplyChg>
            </pc226:cmChg>
          </p:ext>
        </pc:extLst>
      </pc:sldChg>
      <pc:sldChg chg="modCm">
        <pc:chgData name="Hanna Smyth" userId="S::exet4051@ox.ac.uk::72fb0b1f-7e13-4105-adf4-1614316d57cd" providerId="AD" clId="Web-{C8E8E807-EEDC-10DD-BC03-9D3AA2944827}" dt="2024-07-25T09:54:46.527" v="3"/>
        <pc:sldMkLst>
          <pc:docMk/>
          <pc:sldMk cId="2924892324" sldId="294"/>
        </pc:sldMkLst>
        <pc:extLst>
          <p:ext xmlns:p="http://schemas.openxmlformats.org/presentationml/2006/main" uri="{D6D511B9-2390-475A-947B-AFAB55BFBCF1}">
            <pc226:cmChg xmlns:pc226="http://schemas.microsoft.com/office/powerpoint/2022/06/main/command" chg="">
              <pc226:chgData name="Hanna Smyth" userId="S::exet4051@ox.ac.uk::72fb0b1f-7e13-4105-adf4-1614316d57cd" providerId="AD" clId="Web-{C8E8E807-EEDC-10DD-BC03-9D3AA2944827}" dt="2024-07-25T09:54:46.527" v="3"/>
              <pc2:cmMkLst xmlns:pc2="http://schemas.microsoft.com/office/powerpoint/2019/9/main/command">
                <pc:docMk/>
                <pc:sldMk cId="2924892324" sldId="294"/>
                <pc2:cmMk id="{7A098499-5AE4-482F-8C6F-A8A3D09F106E}"/>
              </pc2:cmMkLst>
              <pc226:cmRplyChg chg="add">
                <pc226:chgData name="Hanna Smyth" userId="S::exet4051@ox.ac.uk::72fb0b1f-7e13-4105-adf4-1614316d57cd" providerId="AD" clId="Web-{C8E8E807-EEDC-10DD-BC03-9D3AA2944827}" dt="2024-07-25T09:54:46.527" v="3"/>
                <pc2:cmRplyMkLst xmlns:pc2="http://schemas.microsoft.com/office/powerpoint/2019/9/main/command">
                  <pc:docMk/>
                  <pc:sldMk cId="2924892324" sldId="294"/>
                  <pc2:cmMk id="{7A098499-5AE4-482F-8C6F-A8A3D09F106E}"/>
                  <pc2:cmRplyMk id="{7DC9C113-00D6-4927-927C-DDD7314225DA}"/>
                </pc2:cmRplyMkLst>
              </pc226:cmRplyChg>
              <pc226:cmRplyChg chg="add">
                <pc226:chgData name="Hanna Smyth" userId="S::exet4051@ox.ac.uk::72fb0b1f-7e13-4105-adf4-1614316d57cd" providerId="AD" clId="Web-{C8E8E807-EEDC-10DD-BC03-9D3AA2944827}" dt="2024-07-25T09:54:29.104" v="2"/>
                <pc2:cmRplyMkLst xmlns:pc2="http://schemas.microsoft.com/office/powerpoint/2019/9/main/command">
                  <pc:docMk/>
                  <pc:sldMk cId="2924892324" sldId="294"/>
                  <pc2:cmMk id="{7A098499-5AE4-482F-8C6F-A8A3D09F106E}"/>
                  <pc2:cmRplyMk id="{DC5D16D5-B32F-42EB-898E-715A21317CBF}"/>
                </pc2:cmRplyMkLst>
              </pc226:cmRplyChg>
            </pc226:cmChg>
          </p:ext>
        </pc:extLst>
      </pc:sldChg>
      <pc:sldChg chg="modSp modCm">
        <pc:chgData name="Hanna Smyth" userId="S::exet4051@ox.ac.uk::72fb0b1f-7e13-4105-adf4-1614316d57cd" providerId="AD" clId="Web-{C8E8E807-EEDC-10DD-BC03-9D3AA2944827}" dt="2024-07-25T09:59:07.566" v="12"/>
        <pc:sldMkLst>
          <pc:docMk/>
          <pc:sldMk cId="1612863365" sldId="297"/>
        </pc:sldMkLst>
        <pc:spChg chg="mod">
          <ac:chgData name="Hanna Smyth" userId="S::exet4051@ox.ac.uk::72fb0b1f-7e13-4105-adf4-1614316d57cd" providerId="AD" clId="Web-{C8E8E807-EEDC-10DD-BC03-9D3AA2944827}" dt="2024-07-25T09:58:18.986" v="11" actId="20577"/>
          <ac:spMkLst>
            <pc:docMk/>
            <pc:sldMk cId="1612863365" sldId="297"/>
            <ac:spMk id="3" creationId="{33714278-F5E2-133F-8F73-E50016269A83}"/>
          </ac:spMkLst>
        </pc:spChg>
        <pc:extLst>
          <p:ext xmlns:p="http://schemas.openxmlformats.org/presentationml/2006/main" uri="{D6D511B9-2390-475A-947B-AFAB55BFBCF1}">
            <pc226:cmChg xmlns:pc226="http://schemas.microsoft.com/office/powerpoint/2022/06/main/command" chg="">
              <pc226:chgData name="Hanna Smyth" userId="S::exet4051@ox.ac.uk::72fb0b1f-7e13-4105-adf4-1614316d57cd" providerId="AD" clId="Web-{C8E8E807-EEDC-10DD-BC03-9D3AA2944827}" dt="2024-07-25T09:59:07.566" v="12"/>
              <pc2:cmMkLst xmlns:pc2="http://schemas.microsoft.com/office/powerpoint/2019/9/main/command">
                <pc:docMk/>
                <pc:sldMk cId="1612863365" sldId="297"/>
                <pc2:cmMk id="{0E568DB7-EBAA-4893-BCAD-B33E6F82FF63}"/>
              </pc2:cmMkLst>
              <pc226:cmRplyChg chg="add">
                <pc226:chgData name="Hanna Smyth" userId="S::exet4051@ox.ac.uk::72fb0b1f-7e13-4105-adf4-1614316d57cd" providerId="AD" clId="Web-{C8E8E807-EEDC-10DD-BC03-9D3AA2944827}" dt="2024-07-25T09:59:07.566" v="12"/>
                <pc2:cmRplyMkLst xmlns:pc2="http://schemas.microsoft.com/office/powerpoint/2019/9/main/command">
                  <pc:docMk/>
                  <pc:sldMk cId="1612863365" sldId="297"/>
                  <pc2:cmMk id="{0E568DB7-EBAA-4893-BCAD-B33E6F82FF63}"/>
                  <pc2:cmRplyMk id="{7C5B1730-6D32-47A5-A5C1-4EE04B81177F}"/>
                </pc2:cmRplyMkLst>
              </pc226:cmRplyChg>
            </pc226:cmChg>
          </p:ext>
        </pc:extLst>
      </pc:sldChg>
    </pc:docChg>
  </pc:docChgLst>
  <pc:docChgLst>
    <pc:chgData name="Hanna Smyth" userId="S::exet4051@ox.ac.uk::72fb0b1f-7e13-4105-adf4-1614316d57cd" providerId="AD" clId="Web-{6ECBD6FA-7508-4C3E-9F70-2D86E94DD274}"/>
    <pc:docChg chg="modSld">
      <pc:chgData name="Hanna Smyth" userId="S::exet4051@ox.ac.uk::72fb0b1f-7e13-4105-adf4-1614316d57cd" providerId="AD" clId="Web-{6ECBD6FA-7508-4C3E-9F70-2D86E94DD274}" dt="2024-09-05T13:39:50.107" v="4" actId="20577"/>
      <pc:docMkLst>
        <pc:docMk/>
      </pc:docMkLst>
      <pc:sldChg chg="modSp">
        <pc:chgData name="Hanna Smyth" userId="S::exet4051@ox.ac.uk::72fb0b1f-7e13-4105-adf4-1614316d57cd" providerId="AD" clId="Web-{6ECBD6FA-7508-4C3E-9F70-2D86E94DD274}" dt="2024-09-05T13:39:50.107" v="4" actId="20577"/>
        <pc:sldMkLst>
          <pc:docMk/>
          <pc:sldMk cId="2040151213" sldId="278"/>
        </pc:sldMkLst>
        <pc:spChg chg="mod">
          <ac:chgData name="Hanna Smyth" userId="S::exet4051@ox.ac.uk::72fb0b1f-7e13-4105-adf4-1614316d57cd" providerId="AD" clId="Web-{6ECBD6FA-7508-4C3E-9F70-2D86E94DD274}" dt="2024-09-05T13:39:50.107" v="4" actId="20577"/>
          <ac:spMkLst>
            <pc:docMk/>
            <pc:sldMk cId="2040151213" sldId="278"/>
            <ac:spMk id="3" creationId="{33714278-F5E2-133F-8F73-E50016269A83}"/>
          </ac:spMkLst>
        </pc:spChg>
      </pc:sldChg>
    </pc:docChg>
  </pc:docChgLst>
  <pc:docChgLst>
    <pc:chgData name="Hanna Smyth" userId="S::exet4051@ox.ac.uk::72fb0b1f-7e13-4105-adf4-1614316d57cd" providerId="AD" clId="Web-{2B7EDF0F-6073-83B7-8346-999D6A76DA63}"/>
    <pc:docChg chg="modSld">
      <pc:chgData name="Hanna Smyth" userId="S::exet4051@ox.ac.uk::72fb0b1f-7e13-4105-adf4-1614316d57cd" providerId="AD" clId="Web-{2B7EDF0F-6073-83B7-8346-999D6A76DA63}" dt="2024-07-31T14:37:26.046" v="127" actId="20577"/>
      <pc:docMkLst>
        <pc:docMk/>
      </pc:docMkLst>
      <pc:sldChg chg="modNotes">
        <pc:chgData name="Hanna Smyth" userId="S::exet4051@ox.ac.uk::72fb0b1f-7e13-4105-adf4-1614316d57cd" providerId="AD" clId="Web-{2B7EDF0F-6073-83B7-8346-999D6A76DA63}" dt="2024-07-30T13:18:16.579" v="1"/>
        <pc:sldMkLst>
          <pc:docMk/>
          <pc:sldMk cId="3651275775" sldId="257"/>
        </pc:sldMkLst>
      </pc:sldChg>
      <pc:sldChg chg="delCm">
        <pc:chgData name="Hanna Smyth" userId="S::exet4051@ox.ac.uk::72fb0b1f-7e13-4105-adf4-1614316d57cd" providerId="AD" clId="Web-{2B7EDF0F-6073-83B7-8346-999D6A76DA63}" dt="2024-07-30T13:18:38.986" v="2"/>
        <pc:sldMkLst>
          <pc:docMk/>
          <pc:sldMk cId="1878790962" sldId="260"/>
        </pc:sldMkLst>
        <pc:extLst>
          <p:ext xmlns:p="http://schemas.openxmlformats.org/presentationml/2006/main" uri="{D6D511B9-2390-475A-947B-AFAB55BFBCF1}">
            <pc226:cmChg xmlns:pc226="http://schemas.microsoft.com/office/powerpoint/2022/06/main/command" chg="del">
              <pc226:chgData name="Hanna Smyth" userId="S::exet4051@ox.ac.uk::72fb0b1f-7e13-4105-adf4-1614316d57cd" providerId="AD" clId="Web-{2B7EDF0F-6073-83B7-8346-999D6A76DA63}" dt="2024-07-30T13:18:38.986" v="2"/>
              <pc2:cmMkLst xmlns:pc2="http://schemas.microsoft.com/office/powerpoint/2019/9/main/command">
                <pc:docMk/>
                <pc:sldMk cId="1878790962" sldId="260"/>
                <pc2:cmMk id="{345754E5-EA56-47E9-A2DB-35BB8EEA4841}"/>
              </pc2:cmMkLst>
            </pc226:cmChg>
          </p:ext>
        </pc:extLst>
      </pc:sldChg>
      <pc:sldChg chg="modSp">
        <pc:chgData name="Hanna Smyth" userId="S::exet4051@ox.ac.uk::72fb0b1f-7e13-4105-adf4-1614316d57cd" providerId="AD" clId="Web-{2B7EDF0F-6073-83B7-8346-999D6A76DA63}" dt="2024-07-31T14:16:22.927" v="124" actId="20577"/>
        <pc:sldMkLst>
          <pc:docMk/>
          <pc:sldMk cId="4059687075" sldId="269"/>
        </pc:sldMkLst>
        <pc:spChg chg="mod">
          <ac:chgData name="Hanna Smyth" userId="S::exet4051@ox.ac.uk::72fb0b1f-7e13-4105-adf4-1614316d57cd" providerId="AD" clId="Web-{2B7EDF0F-6073-83B7-8346-999D6A76DA63}" dt="2024-07-31T14:16:22.927" v="124" actId="20577"/>
          <ac:spMkLst>
            <pc:docMk/>
            <pc:sldMk cId="4059687075" sldId="269"/>
            <ac:spMk id="14" creationId="{E54DC4AE-9BA6-F39A-4539-9A8E597C3BB5}"/>
          </ac:spMkLst>
        </pc:spChg>
      </pc:sldChg>
      <pc:sldChg chg="modSp">
        <pc:chgData name="Hanna Smyth" userId="S::exet4051@ox.ac.uk::72fb0b1f-7e13-4105-adf4-1614316d57cd" providerId="AD" clId="Web-{2B7EDF0F-6073-83B7-8346-999D6A76DA63}" dt="2024-07-31T14:37:26.046" v="127" actId="20577"/>
        <pc:sldMkLst>
          <pc:docMk/>
          <pc:sldMk cId="4215665580" sldId="273"/>
        </pc:sldMkLst>
        <pc:spChg chg="mod">
          <ac:chgData name="Hanna Smyth" userId="S::exet4051@ox.ac.uk::72fb0b1f-7e13-4105-adf4-1614316d57cd" providerId="AD" clId="Web-{2B7EDF0F-6073-83B7-8346-999D6A76DA63}" dt="2024-07-31T14:37:26.046" v="127" actId="20577"/>
          <ac:spMkLst>
            <pc:docMk/>
            <pc:sldMk cId="4215665580" sldId="273"/>
            <ac:spMk id="3" creationId="{DA9B8D5D-7ACC-12DE-FE22-A034D46C9F7F}"/>
          </ac:spMkLst>
        </pc:spChg>
      </pc:sldChg>
      <pc:sldChg chg="delCm">
        <pc:chgData name="Hanna Smyth" userId="S::exet4051@ox.ac.uk::72fb0b1f-7e13-4105-adf4-1614316d57cd" providerId="AD" clId="Web-{2B7EDF0F-6073-83B7-8346-999D6A76DA63}" dt="2024-07-30T13:21:14.948" v="31"/>
        <pc:sldMkLst>
          <pc:docMk/>
          <pc:sldMk cId="1125395132" sldId="277"/>
        </pc:sldMkLst>
        <pc:extLst>
          <p:ext xmlns:p="http://schemas.openxmlformats.org/presentationml/2006/main" uri="{D6D511B9-2390-475A-947B-AFAB55BFBCF1}">
            <pc226:cmChg xmlns:pc226="http://schemas.microsoft.com/office/powerpoint/2022/06/main/command" chg="del">
              <pc226:chgData name="Hanna Smyth" userId="S::exet4051@ox.ac.uk::72fb0b1f-7e13-4105-adf4-1614316d57cd" providerId="AD" clId="Web-{2B7EDF0F-6073-83B7-8346-999D6A76DA63}" dt="2024-07-30T13:21:14.948" v="31"/>
              <pc2:cmMkLst xmlns:pc2="http://schemas.microsoft.com/office/powerpoint/2019/9/main/command">
                <pc:docMk/>
                <pc:sldMk cId="1125395132" sldId="277"/>
                <pc2:cmMk id="{0D0CB876-5A3F-4D7C-96F3-EAD46225C037}"/>
              </pc2:cmMkLst>
            </pc226:cmChg>
          </p:ext>
        </pc:extLst>
      </pc:sldChg>
      <pc:sldChg chg="modSp modCm">
        <pc:chgData name="Hanna Smyth" userId="S::exet4051@ox.ac.uk::72fb0b1f-7e13-4105-adf4-1614316d57cd" providerId="AD" clId="Web-{2B7EDF0F-6073-83B7-8346-999D6A76DA63}" dt="2024-07-31T12:43:25.213" v="70" actId="20577"/>
        <pc:sldMkLst>
          <pc:docMk/>
          <pc:sldMk cId="2040151213" sldId="278"/>
        </pc:sldMkLst>
        <pc:spChg chg="mod">
          <ac:chgData name="Hanna Smyth" userId="S::exet4051@ox.ac.uk::72fb0b1f-7e13-4105-adf4-1614316d57cd" providerId="AD" clId="Web-{2B7EDF0F-6073-83B7-8346-999D6A76DA63}" dt="2024-07-31T12:43:25.213" v="70" actId="20577"/>
          <ac:spMkLst>
            <pc:docMk/>
            <pc:sldMk cId="2040151213" sldId="278"/>
            <ac:spMk id="3" creationId="{33714278-F5E2-133F-8F73-E50016269A83}"/>
          </ac:spMkLst>
        </pc:spChg>
        <pc:spChg chg="mod">
          <ac:chgData name="Hanna Smyth" userId="S::exet4051@ox.ac.uk::72fb0b1f-7e13-4105-adf4-1614316d57cd" providerId="AD" clId="Web-{2B7EDF0F-6073-83B7-8346-999D6A76DA63}" dt="2024-07-31T12:42:32.806" v="61" actId="1076"/>
          <ac:spMkLst>
            <pc:docMk/>
            <pc:sldMk cId="2040151213" sldId="278"/>
            <ac:spMk id="7" creationId="{B4406528-7314-39A7-2562-6A43527F341C}"/>
          </ac:spMkLst>
        </pc:spChg>
        <pc:extLst>
          <p:ext xmlns:p="http://schemas.openxmlformats.org/presentationml/2006/main" uri="{D6D511B9-2390-475A-947B-AFAB55BFBCF1}">
            <pc226:cmChg xmlns:pc226="http://schemas.microsoft.com/office/powerpoint/2022/06/main/command" chg="mod">
              <pc226:chgData name="Hanna Smyth" userId="S::exet4051@ox.ac.uk::72fb0b1f-7e13-4105-adf4-1614316d57cd" providerId="AD" clId="Web-{2B7EDF0F-6073-83B7-8346-999D6A76DA63}" dt="2024-07-31T12:40:06.427" v="53" actId="20577"/>
              <pc2:cmMkLst xmlns:pc2="http://schemas.microsoft.com/office/powerpoint/2019/9/main/command">
                <pc:docMk/>
                <pc:sldMk cId="2040151213" sldId="278"/>
                <pc2:cmMk id="{94BF58E0-7203-4072-8099-C7021AC1F6F0}"/>
              </pc2:cmMkLst>
            </pc226:cmChg>
          </p:ext>
        </pc:extLst>
      </pc:sldChg>
      <pc:sldChg chg="modSp">
        <pc:chgData name="Hanna Smyth" userId="S::exet4051@ox.ac.uk::72fb0b1f-7e13-4105-adf4-1614316d57cd" providerId="AD" clId="Web-{2B7EDF0F-6073-83B7-8346-999D6A76DA63}" dt="2024-07-31T14:19:20.922" v="125"/>
        <pc:sldMkLst>
          <pc:docMk/>
          <pc:sldMk cId="1674404243" sldId="287"/>
        </pc:sldMkLst>
        <pc:picChg chg="mod">
          <ac:chgData name="Hanna Smyth" userId="S::exet4051@ox.ac.uk::72fb0b1f-7e13-4105-adf4-1614316d57cd" providerId="AD" clId="Web-{2B7EDF0F-6073-83B7-8346-999D6A76DA63}" dt="2024-07-31T14:19:20.922" v="125"/>
          <ac:picMkLst>
            <pc:docMk/>
            <pc:sldMk cId="1674404243" sldId="287"/>
            <ac:picMk id="17" creationId="{362E7AA6-7B80-7DF4-BD96-2ADD02BA1603}"/>
          </ac:picMkLst>
        </pc:picChg>
      </pc:sldChg>
      <pc:sldChg chg="modSp modCm">
        <pc:chgData name="Hanna Smyth" userId="S::exet4051@ox.ac.uk::72fb0b1f-7e13-4105-adf4-1614316d57cd" providerId="AD" clId="Web-{2B7EDF0F-6073-83B7-8346-999D6A76DA63}" dt="2024-07-31T14:08:15.353" v="114" actId="20577"/>
        <pc:sldMkLst>
          <pc:docMk/>
          <pc:sldMk cId="2739404491" sldId="293"/>
        </pc:sldMkLst>
        <pc:spChg chg="mod">
          <ac:chgData name="Hanna Smyth" userId="S::exet4051@ox.ac.uk::72fb0b1f-7e13-4105-adf4-1614316d57cd" providerId="AD" clId="Web-{2B7EDF0F-6073-83B7-8346-999D6A76DA63}" dt="2024-07-31T14:08:07.290" v="112" actId="1076"/>
          <ac:spMkLst>
            <pc:docMk/>
            <pc:sldMk cId="2739404491" sldId="293"/>
            <ac:spMk id="6" creationId="{4BB9406A-D8AB-7CD1-5E2F-82687C4049B2}"/>
          </ac:spMkLst>
        </pc:spChg>
        <pc:spChg chg="mod">
          <ac:chgData name="Hanna Smyth" userId="S::exet4051@ox.ac.uk::72fb0b1f-7e13-4105-adf4-1614316d57cd" providerId="AD" clId="Web-{2B7EDF0F-6073-83B7-8346-999D6A76DA63}" dt="2024-07-31T14:08:15.353" v="114" actId="20577"/>
          <ac:spMkLst>
            <pc:docMk/>
            <pc:sldMk cId="2739404491" sldId="293"/>
            <ac:spMk id="8" creationId="{6C100859-A8D9-0ABA-AAE1-271ACC7133C1}"/>
          </ac:spMkLst>
        </pc:spChg>
        <pc:extLst>
          <p:ext xmlns:p="http://schemas.openxmlformats.org/presentationml/2006/main" uri="{D6D511B9-2390-475A-947B-AFAB55BFBCF1}">
            <pc226:cmChg xmlns:pc226="http://schemas.microsoft.com/office/powerpoint/2022/06/main/command" chg="mod">
              <pc226:chgData name="Hanna Smyth" userId="S::exet4051@ox.ac.uk::72fb0b1f-7e13-4105-adf4-1614316d57cd" providerId="AD" clId="Web-{2B7EDF0F-6073-83B7-8346-999D6A76DA63}" dt="2024-07-31T14:07:26.209" v="106" actId="20577"/>
              <pc2:cmMkLst xmlns:pc2="http://schemas.microsoft.com/office/powerpoint/2019/9/main/command">
                <pc:docMk/>
                <pc:sldMk cId="2739404491" sldId="293"/>
                <pc2:cmMk id="{BFBF93E1-EDAD-4A28-B1A5-009A10D78039}"/>
              </pc2:cmMkLst>
            </pc226:cmChg>
          </p:ext>
        </pc:extLst>
      </pc:sldChg>
      <pc:sldChg chg="modSp delCm modNotes">
        <pc:chgData name="Hanna Smyth" userId="S::exet4051@ox.ac.uk::72fb0b1f-7e13-4105-adf4-1614316d57cd" providerId="AD" clId="Web-{2B7EDF0F-6073-83B7-8346-999D6A76DA63}" dt="2024-07-30T13:20:18.929" v="17" actId="20577"/>
        <pc:sldMkLst>
          <pc:docMk/>
          <pc:sldMk cId="2924892324" sldId="294"/>
        </pc:sldMkLst>
        <pc:spChg chg="mod">
          <ac:chgData name="Hanna Smyth" userId="S::exet4051@ox.ac.uk::72fb0b1f-7e13-4105-adf4-1614316d57cd" providerId="AD" clId="Web-{2B7EDF0F-6073-83B7-8346-999D6A76DA63}" dt="2024-07-30T13:20:18.929" v="17" actId="20577"/>
          <ac:spMkLst>
            <pc:docMk/>
            <pc:sldMk cId="2924892324" sldId="294"/>
            <ac:spMk id="31" creationId="{5E2D7BDD-99AF-3EF7-6DAF-E1582DF6E44F}"/>
          </ac:spMkLst>
        </pc:spChg>
        <pc:extLst>
          <p:ext xmlns:p="http://schemas.openxmlformats.org/presentationml/2006/main" uri="{D6D511B9-2390-475A-947B-AFAB55BFBCF1}">
            <pc226:cmChg xmlns:pc226="http://schemas.microsoft.com/office/powerpoint/2022/06/main/command" chg="del">
              <pc226:chgData name="Hanna Smyth" userId="S::exet4051@ox.ac.uk::72fb0b1f-7e13-4105-adf4-1614316d57cd" providerId="AD" clId="Web-{2B7EDF0F-6073-83B7-8346-999D6A76DA63}" dt="2024-07-30T13:20:00.960" v="15"/>
              <pc2:cmMkLst xmlns:pc2="http://schemas.microsoft.com/office/powerpoint/2019/9/main/command">
                <pc:docMk/>
                <pc:sldMk cId="2924892324" sldId="294"/>
                <pc2:cmMk id="{7A098499-5AE4-482F-8C6F-A8A3D09F106E}"/>
              </pc2:cmMkLst>
            </pc226:cmChg>
          </p:ext>
        </pc:extLst>
      </pc:sldChg>
      <pc:sldChg chg="modSp delCm">
        <pc:chgData name="Hanna Smyth" userId="S::exet4051@ox.ac.uk::72fb0b1f-7e13-4105-adf4-1614316d57cd" providerId="AD" clId="Web-{2B7EDF0F-6073-83B7-8346-999D6A76DA63}" dt="2024-07-30T13:20:51.337" v="30" actId="20577"/>
        <pc:sldMkLst>
          <pc:docMk/>
          <pc:sldMk cId="2735954662" sldId="295"/>
        </pc:sldMkLst>
        <pc:spChg chg="mod">
          <ac:chgData name="Hanna Smyth" userId="S::exet4051@ox.ac.uk::72fb0b1f-7e13-4105-adf4-1614316d57cd" providerId="AD" clId="Web-{2B7EDF0F-6073-83B7-8346-999D6A76DA63}" dt="2024-07-30T13:20:51.337" v="30" actId="20577"/>
          <ac:spMkLst>
            <pc:docMk/>
            <pc:sldMk cId="2735954662" sldId="295"/>
            <ac:spMk id="5" creationId="{3D2FC995-C64C-1462-34EF-891192FF6F36}"/>
          </ac:spMkLst>
        </pc:spChg>
        <pc:extLst>
          <p:ext xmlns:p="http://schemas.openxmlformats.org/presentationml/2006/main" uri="{D6D511B9-2390-475A-947B-AFAB55BFBCF1}">
            <pc226:cmChg xmlns:pc226="http://schemas.microsoft.com/office/powerpoint/2022/06/main/command" chg="del">
              <pc226:chgData name="Hanna Smyth" userId="S::exet4051@ox.ac.uk::72fb0b1f-7e13-4105-adf4-1614316d57cd" providerId="AD" clId="Web-{2B7EDF0F-6073-83B7-8346-999D6A76DA63}" dt="2024-07-30T13:20:37.274" v="18"/>
              <pc2:cmMkLst xmlns:pc2="http://schemas.microsoft.com/office/powerpoint/2019/9/main/command">
                <pc:docMk/>
                <pc:sldMk cId="2735954662" sldId="295"/>
                <pc2:cmMk id="{0BB73107-44BD-4116-B7F2-7514156E9EDD}"/>
              </pc2:cmMkLst>
            </pc226:cmChg>
          </p:ext>
        </pc:extLst>
      </pc:sldChg>
    </pc:docChg>
  </pc:docChgLst>
  <pc:docChgLst>
    <pc:chgData name="Hanna Smyth" userId="S::exet4051@ox.ac.uk::72fb0b1f-7e13-4105-adf4-1614316d57cd" providerId="AD" clId="Web-{929E8F38-06C9-486A-B28B-A9FCACC5AA0B}"/>
    <pc:docChg chg="modSld">
      <pc:chgData name="Hanna Smyth" userId="S::exet4051@ox.ac.uk::72fb0b1f-7e13-4105-adf4-1614316d57cd" providerId="AD" clId="Web-{929E8F38-06C9-486A-B28B-A9FCACC5AA0B}" dt="2024-10-21T15:37:31.054" v="1" actId="20577"/>
      <pc:docMkLst>
        <pc:docMk/>
      </pc:docMkLst>
      <pc:sldChg chg="modSp">
        <pc:chgData name="Hanna Smyth" userId="S::exet4051@ox.ac.uk::72fb0b1f-7e13-4105-adf4-1614316d57cd" providerId="AD" clId="Web-{929E8F38-06C9-486A-B28B-A9FCACC5AA0B}" dt="2024-10-21T15:37:31.054" v="1" actId="20577"/>
        <pc:sldMkLst>
          <pc:docMk/>
          <pc:sldMk cId="1878790962" sldId="260"/>
        </pc:sldMkLst>
        <pc:spChg chg="mod">
          <ac:chgData name="Hanna Smyth" userId="S::exet4051@ox.ac.uk::72fb0b1f-7e13-4105-adf4-1614316d57cd" providerId="AD" clId="Web-{929E8F38-06C9-486A-B28B-A9FCACC5AA0B}" dt="2024-10-21T15:37:31.054" v="1" actId="20577"/>
          <ac:spMkLst>
            <pc:docMk/>
            <pc:sldMk cId="1878790962" sldId="260"/>
            <ac:spMk id="8" creationId="{6C100859-A8D9-0ABA-AAE1-271ACC7133C1}"/>
          </ac:spMkLst>
        </pc:spChg>
      </pc:sldChg>
      <pc:sldChg chg="modSp">
        <pc:chgData name="Hanna Smyth" userId="S::exet4051@ox.ac.uk::72fb0b1f-7e13-4105-adf4-1614316d57cd" providerId="AD" clId="Web-{929E8F38-06C9-486A-B28B-A9FCACC5AA0B}" dt="2024-10-21T15:36:22.412" v="0" actId="20577"/>
        <pc:sldMkLst>
          <pc:docMk/>
          <pc:sldMk cId="3959390252" sldId="272"/>
        </pc:sldMkLst>
        <pc:spChg chg="mod">
          <ac:chgData name="Hanna Smyth" userId="S::exet4051@ox.ac.uk::72fb0b1f-7e13-4105-adf4-1614316d57cd" providerId="AD" clId="Web-{929E8F38-06C9-486A-B28B-A9FCACC5AA0B}" dt="2024-10-21T15:36:22.412" v="0" actId="20577"/>
          <ac:spMkLst>
            <pc:docMk/>
            <pc:sldMk cId="3959390252" sldId="272"/>
            <ac:spMk id="4" creationId="{66744BDF-A284-D523-746F-F25F534179E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0BFCE7-4099-6349-8445-B7D1EA074378}" type="datetimeFigureOut">
              <a:rPr lang="en-US" smtClean="0"/>
              <a:t>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05F17-C623-F946-B227-9C1F606C60E7}" type="slidenum">
              <a:rPr lang="en-US" smtClean="0"/>
              <a:t>‹#›</a:t>
            </a:fld>
            <a:endParaRPr lang="en-US"/>
          </a:p>
        </p:txBody>
      </p:sp>
    </p:spTree>
    <p:extLst>
      <p:ext uri="{BB962C8B-B14F-4D97-AF65-F5344CB8AC3E}">
        <p14:creationId xmlns:p14="http://schemas.microsoft.com/office/powerpoint/2010/main" val="2944775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D05F17-C623-F946-B227-9C1F606C60E7}" type="slidenum">
              <a:rPr lang="en-US" smtClean="0"/>
              <a:t>2</a:t>
            </a:fld>
            <a:endParaRPr lang="en-US"/>
          </a:p>
        </p:txBody>
      </p:sp>
    </p:spTree>
    <p:extLst>
      <p:ext uri="{BB962C8B-B14F-4D97-AF65-F5344CB8AC3E}">
        <p14:creationId xmlns:p14="http://schemas.microsoft.com/office/powerpoint/2010/main" val="1647979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Humans are social primates. They evolved to have the most complex social networks of all primates. This means that a big part of stress and managing stress comes from social experiences.  In social groups humans can either compete or cooperate for resources. In the wild that meant fighting over the best cave, but now humans are more likely to compete on what clothes they wear or how many likes they got on Instagram and so on. </a:t>
            </a:r>
          </a:p>
          <a:p>
            <a:endParaRPr lang="en-US" dirty="0"/>
          </a:p>
        </p:txBody>
      </p:sp>
      <p:sp>
        <p:nvSpPr>
          <p:cNvPr id="4" name="Slide Number Placeholder 3"/>
          <p:cNvSpPr>
            <a:spLocks noGrp="1"/>
          </p:cNvSpPr>
          <p:nvPr>
            <p:ph type="sldNum" sz="quarter" idx="5"/>
          </p:nvPr>
        </p:nvSpPr>
        <p:spPr/>
        <p:txBody>
          <a:bodyPr/>
          <a:lstStyle/>
          <a:p>
            <a:fld id="{DCD05F17-C623-F946-B227-9C1F606C60E7}" type="slidenum">
              <a:rPr lang="en-US" smtClean="0"/>
              <a:t>11</a:t>
            </a:fld>
            <a:endParaRPr lang="en-US"/>
          </a:p>
        </p:txBody>
      </p:sp>
    </p:spTree>
    <p:extLst>
      <p:ext uri="{BB962C8B-B14F-4D97-AF65-F5344CB8AC3E}">
        <p14:creationId xmlns:p14="http://schemas.microsoft.com/office/powerpoint/2010/main" val="1160842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In the past, someone's place in a social group was key to their literal survival. Without family and friends to feed them if they got sick or injured, or to watch their back when out hunting they wouldn't make it. While it is less life-or-death now, the amygdala still sees social isolation as a real threat. The amygdala tells people not to do anything to risk their position in their social group. And the amygdala is not wrong, being lonely affects people's physical and mental health. Scientists have shown that when people live alone or in small groups there are big differences in their brains compared to people who live with others. Scientists have also seen that people who live alone or feel lonely are more likely to struggle with mental and physical health problems, like problems with their heart. </a:t>
            </a:r>
          </a:p>
          <a:p>
            <a:pPr algn="just"/>
            <a:r>
              <a:rPr lang="en-US" dirty="0"/>
              <a:t>Extension: This is likely to be a big problem in the future as more and more people are living alone. Consider the impact of the pandemic on single member households. </a:t>
            </a:r>
          </a:p>
          <a:p>
            <a:endParaRPr lang="en-US" dirty="0"/>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D05F17-C623-F946-B227-9C1F606C60E7}" type="slidenum">
              <a:rPr lang="en-US" smtClean="0"/>
              <a:t>12</a:t>
            </a:fld>
            <a:endParaRPr lang="en-US"/>
          </a:p>
        </p:txBody>
      </p:sp>
    </p:spTree>
    <p:extLst>
      <p:ext uri="{BB962C8B-B14F-4D97-AF65-F5344CB8AC3E}">
        <p14:creationId xmlns:p14="http://schemas.microsoft.com/office/powerpoint/2010/main" val="1438380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dirty="0"/>
              <a:t>People's social worlds are both full of stress and support. But </a:t>
            </a:r>
            <a:r>
              <a:rPr lang="en-US" dirty="0"/>
              <a:t>a scientific theory suggests that the prefrontal cortex may have become bigger through evolution to deal with more complex social  worlds. </a:t>
            </a:r>
          </a:p>
          <a:p>
            <a:pPr algn="just"/>
            <a:r>
              <a:rPr lang="en-US" dirty="0"/>
              <a:t>However, something worth thinking about is that some social scientists (anthropologists) who study patterns of human </a:t>
            </a:r>
            <a:r>
              <a:rPr lang="en-US" dirty="0" err="1"/>
              <a:t>behaviour</a:t>
            </a:r>
            <a:r>
              <a:rPr lang="en-US" dirty="0"/>
              <a:t> across different cultures believe bigger is not always better. They believe that human brains can only manage about 150 meaningful relationships and within that people typically have far fewer close friends. </a:t>
            </a:r>
          </a:p>
          <a:p>
            <a:endParaRPr lang="en-US" dirty="0"/>
          </a:p>
          <a:p>
            <a:endParaRPr lang="en-US" dirty="0"/>
          </a:p>
        </p:txBody>
      </p:sp>
      <p:sp>
        <p:nvSpPr>
          <p:cNvPr id="4" name="Slide Number Placeholder 3"/>
          <p:cNvSpPr>
            <a:spLocks noGrp="1"/>
          </p:cNvSpPr>
          <p:nvPr>
            <p:ph type="sldNum" sz="quarter" idx="5"/>
          </p:nvPr>
        </p:nvSpPr>
        <p:spPr/>
        <p:txBody>
          <a:bodyPr/>
          <a:lstStyle/>
          <a:p>
            <a:fld id="{DCD05F17-C623-F946-B227-9C1F606C60E7}" type="slidenum">
              <a:rPr lang="en-US" smtClean="0"/>
              <a:t>13</a:t>
            </a:fld>
            <a:endParaRPr lang="en-US"/>
          </a:p>
        </p:txBody>
      </p:sp>
    </p:spTree>
    <p:extLst>
      <p:ext uri="{BB962C8B-B14F-4D97-AF65-F5344CB8AC3E}">
        <p14:creationId xmlns:p14="http://schemas.microsoft.com/office/powerpoint/2010/main" val="995637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During adolescence young people become more independent from their families and rely less directly on their social support. We know that adolescents are really influenced by their peers. And from a scientific perspective this makes complete sense. But it can create a problem in managing stress. To manage stress, people should do things that they enjoy and find new ways of making them happy, no matter how bonkers. But what if they worry that other people will mock them, even ostracize them? </a:t>
            </a:r>
            <a:endParaRPr lang="en-US" dirty="0"/>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D05F17-C623-F946-B227-9C1F606C60E7}" type="slidenum">
              <a:rPr lang="en-US" smtClean="0"/>
              <a:t>14</a:t>
            </a:fld>
            <a:endParaRPr lang="en-US"/>
          </a:p>
        </p:txBody>
      </p:sp>
    </p:spTree>
    <p:extLst>
      <p:ext uri="{BB962C8B-B14F-4D97-AF65-F5344CB8AC3E}">
        <p14:creationId xmlns:p14="http://schemas.microsoft.com/office/powerpoint/2010/main" val="1226201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So here is a tug of war with the amygdala trying to keep people safe and the prefrontal cortex urging people to try new  things, and learn though mistakes.</a:t>
            </a:r>
          </a:p>
          <a:p>
            <a:pPr algn="just"/>
            <a:r>
              <a:rPr lang="en-US" dirty="0"/>
              <a:t>And while the prefrontal cortex may have gotten bigger through evolution to deal with more complex social worlds, as we learned in the first two lessons it is not fully developed in adolescents. This means it can't always  control the amygdala and so the amygdala often ends up winning the tug of war with the prefrontal cortex. But by always trying to keep people safe, the risk is that the amygdala ends up creating a little cage where a person feels they can't be who they are or they can't try out new  things. People need to find a way to be true to themselves without constantly checking and worrying what other people think. </a:t>
            </a:r>
            <a:r>
              <a:rPr lang="en-GB" dirty="0"/>
              <a:t>One big area of stress comes from the social world (e.g. peer pressure, relationships with family/friends, romantic relationships, bullying), but social lives are also a huge factor in improving mental well-being. Social isolation is such a threat to human survival that the amygdala sometimes stops people from doing something that might risk them being left out of a social group. But sometimes that means they feel they can’t try new things or be themselves – which makes them more stressed! How can they overcome this?</a:t>
            </a:r>
            <a:endParaRPr lang="en-US" dirty="0"/>
          </a:p>
        </p:txBody>
      </p:sp>
      <p:sp>
        <p:nvSpPr>
          <p:cNvPr id="4" name="Slide Number Placeholder 3"/>
          <p:cNvSpPr>
            <a:spLocks noGrp="1"/>
          </p:cNvSpPr>
          <p:nvPr>
            <p:ph type="sldNum" sz="quarter" idx="5"/>
          </p:nvPr>
        </p:nvSpPr>
        <p:spPr/>
        <p:txBody>
          <a:bodyPr/>
          <a:lstStyle/>
          <a:p>
            <a:fld id="{DCD05F17-C623-F946-B227-9C1F606C60E7}" type="slidenum">
              <a:rPr lang="en-US" smtClean="0"/>
              <a:t>15</a:t>
            </a:fld>
            <a:endParaRPr lang="en-US"/>
          </a:p>
        </p:txBody>
      </p:sp>
    </p:spTree>
    <p:extLst>
      <p:ext uri="{BB962C8B-B14F-4D97-AF65-F5344CB8AC3E}">
        <p14:creationId xmlns:p14="http://schemas.microsoft.com/office/powerpoint/2010/main" val="27140721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it's not all doom and gloom. Adolescents are really influenced by their peers - but wait, didn’t we just say that peer influence was a bad thing? Well, that depends, peers pressuring each other to drive a car too fast, take drugs or stop each other from wearing new trainers because they are the wrong brand is not great. But what is great is when that social influence pulls people together.  Remember young people have a history of rebellion and revolution to push for change. Youth movements depend on strong friendships that exist because of the amygdala that tells them to do things for their friends. To manage stress young people could put their prefrontal cortices together and decide with their friends to build resilience in each other. This could help as they grow into adults, in charge of this uncertain and chaotic world. These social bonds can help them to build resilient minds, creative brains that can adapt to solve stressful problems, are not paralyzed by the fear of making a mistake, and have strong supportive social networks. </a:t>
            </a:r>
          </a:p>
          <a:p>
            <a:endParaRPr lang="en-US" dirty="0"/>
          </a:p>
        </p:txBody>
      </p:sp>
      <p:sp>
        <p:nvSpPr>
          <p:cNvPr id="4" name="Slide Number Placeholder 3"/>
          <p:cNvSpPr>
            <a:spLocks noGrp="1"/>
          </p:cNvSpPr>
          <p:nvPr>
            <p:ph type="sldNum" sz="quarter" idx="5"/>
          </p:nvPr>
        </p:nvSpPr>
        <p:spPr/>
        <p:txBody>
          <a:bodyPr/>
          <a:lstStyle/>
          <a:p>
            <a:fld id="{DCD05F17-C623-F946-B227-9C1F606C60E7}" type="slidenum">
              <a:rPr lang="en-US" smtClean="0"/>
              <a:t>16</a:t>
            </a:fld>
            <a:endParaRPr lang="en-US"/>
          </a:p>
        </p:txBody>
      </p:sp>
    </p:spTree>
    <p:extLst>
      <p:ext uri="{BB962C8B-B14F-4D97-AF65-F5344CB8AC3E}">
        <p14:creationId xmlns:p14="http://schemas.microsoft.com/office/powerpoint/2010/main" val="765300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think about these two case studies and how Kai and Amber could use the idea of the stress bucket to turn on some de-stressing taps. Let’s also think about how they could use their social networks to help them. </a:t>
            </a:r>
            <a:endParaRPr lang="en-US"/>
          </a:p>
          <a:p>
            <a:endParaRPr lang="en-US" dirty="0"/>
          </a:p>
        </p:txBody>
      </p:sp>
      <p:sp>
        <p:nvSpPr>
          <p:cNvPr id="4" name="Slide Number Placeholder 3"/>
          <p:cNvSpPr>
            <a:spLocks noGrp="1"/>
          </p:cNvSpPr>
          <p:nvPr>
            <p:ph type="sldNum" sz="quarter" idx="5"/>
          </p:nvPr>
        </p:nvSpPr>
        <p:spPr/>
        <p:txBody>
          <a:bodyPr/>
          <a:lstStyle/>
          <a:p>
            <a:fld id="{DCD05F17-C623-F946-B227-9C1F606C60E7}" type="slidenum">
              <a:rPr lang="en-US" smtClean="0"/>
              <a:t>17</a:t>
            </a:fld>
            <a:endParaRPr lang="en-US"/>
          </a:p>
        </p:txBody>
      </p:sp>
    </p:spTree>
    <p:extLst>
      <p:ext uri="{BB962C8B-B14F-4D97-AF65-F5344CB8AC3E}">
        <p14:creationId xmlns:p14="http://schemas.microsoft.com/office/powerpoint/2010/main" val="1174423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D05F17-C623-F946-B227-9C1F606C60E7}" type="slidenum">
              <a:rPr lang="en-US" smtClean="0"/>
              <a:t>18</a:t>
            </a:fld>
            <a:endParaRPr lang="en-US"/>
          </a:p>
        </p:txBody>
      </p:sp>
    </p:spTree>
    <p:extLst>
      <p:ext uri="{BB962C8B-B14F-4D97-AF65-F5344CB8AC3E}">
        <p14:creationId xmlns:p14="http://schemas.microsoft.com/office/powerpoint/2010/main" val="18961836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D05F17-C623-F946-B227-9C1F606C60E7}" type="slidenum">
              <a:rPr lang="en-US" smtClean="0"/>
              <a:t>19</a:t>
            </a:fld>
            <a:endParaRPr lang="en-US"/>
          </a:p>
        </p:txBody>
      </p:sp>
    </p:spTree>
    <p:extLst>
      <p:ext uri="{BB962C8B-B14F-4D97-AF65-F5344CB8AC3E}">
        <p14:creationId xmlns:p14="http://schemas.microsoft.com/office/powerpoint/2010/main" val="1189817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D05F17-C623-F946-B227-9C1F606C60E7}" type="slidenum">
              <a:rPr lang="en-US" smtClean="0"/>
              <a:t>20</a:t>
            </a:fld>
            <a:endParaRPr lang="en-US"/>
          </a:p>
        </p:txBody>
      </p:sp>
    </p:spTree>
    <p:extLst>
      <p:ext uri="{BB962C8B-B14F-4D97-AF65-F5344CB8AC3E}">
        <p14:creationId xmlns:p14="http://schemas.microsoft.com/office/powerpoint/2010/main" val="348048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to the third and final lesson of the </a:t>
            </a:r>
            <a:r>
              <a:rPr lang="en-GB" dirty="0" err="1"/>
              <a:t>BReal</a:t>
            </a:r>
            <a:r>
              <a:rPr lang="en-GB" dirty="0"/>
              <a:t> course. These resources were put together by a group of neuroscientists, clinical psychologists, public engagement specialists and teachers. </a:t>
            </a:r>
            <a:r>
              <a:rPr lang="en-GB" dirty="0" err="1"/>
              <a:t>BReal</a:t>
            </a:r>
            <a:r>
              <a:rPr lang="en-GB" dirty="0"/>
              <a:t> aims to engage young teenagers and equip them with the knowledge and practical skills to drive their own brain development in a positive direction that promotes good mental health. The project aims to inform, inspire and empower teenagers to cultivate stress resilience skills and thus enable them to better manage their own minds.</a:t>
            </a:r>
            <a:endParaRPr lang="en-US" dirty="0"/>
          </a:p>
          <a:p>
            <a:endParaRPr lang="en-US" dirty="0"/>
          </a:p>
        </p:txBody>
      </p:sp>
      <p:sp>
        <p:nvSpPr>
          <p:cNvPr id="4" name="Slide Number Placeholder 3"/>
          <p:cNvSpPr>
            <a:spLocks noGrp="1"/>
          </p:cNvSpPr>
          <p:nvPr>
            <p:ph type="sldNum" sz="quarter" idx="5"/>
          </p:nvPr>
        </p:nvSpPr>
        <p:spPr/>
        <p:txBody>
          <a:bodyPr/>
          <a:lstStyle/>
          <a:p>
            <a:fld id="{DCD05F17-C623-F946-B227-9C1F606C60E7}" type="slidenum">
              <a:rPr lang="en-US" smtClean="0"/>
              <a:t>3</a:t>
            </a:fld>
            <a:endParaRPr lang="en-US"/>
          </a:p>
        </p:txBody>
      </p:sp>
    </p:spTree>
    <p:extLst>
      <p:ext uri="{BB962C8B-B14F-4D97-AF65-F5344CB8AC3E}">
        <p14:creationId xmlns:p14="http://schemas.microsoft.com/office/powerpoint/2010/main" val="1135786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Finally, let’s challenge ourselves. In our activity last time we thought about how to use growth mindset when we notice we are worried or stressed. This time we are going to put into practice what we have learned during these lessons. Turn to your worksheets and think about the individual and social strategies you could try to overcome your amygdala’s stress response or help a friend to build up their own stress resilience. </a:t>
            </a:r>
          </a:p>
          <a:p>
            <a:endParaRPr lang="en-GB" dirty="0"/>
          </a:p>
        </p:txBody>
      </p:sp>
      <p:sp>
        <p:nvSpPr>
          <p:cNvPr id="4" name="Slide Number Placeholder 3"/>
          <p:cNvSpPr>
            <a:spLocks noGrp="1"/>
          </p:cNvSpPr>
          <p:nvPr>
            <p:ph type="sldNum" sz="quarter" idx="5"/>
          </p:nvPr>
        </p:nvSpPr>
        <p:spPr/>
        <p:txBody>
          <a:bodyPr/>
          <a:lstStyle/>
          <a:p>
            <a:fld id="{DCD05F17-C623-F946-B227-9C1F606C60E7}" type="slidenum">
              <a:rPr lang="en-US" smtClean="0"/>
              <a:t>21</a:t>
            </a:fld>
            <a:endParaRPr lang="en-US"/>
          </a:p>
        </p:txBody>
      </p:sp>
    </p:spTree>
    <p:extLst>
      <p:ext uri="{BB962C8B-B14F-4D97-AF65-F5344CB8AC3E}">
        <p14:creationId xmlns:p14="http://schemas.microsoft.com/office/powerpoint/2010/main" val="13029497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D05F17-C623-F946-B227-9C1F606C60E7}" type="slidenum">
              <a:rPr lang="en-US" smtClean="0"/>
              <a:t>22</a:t>
            </a:fld>
            <a:endParaRPr lang="en-US"/>
          </a:p>
        </p:txBody>
      </p:sp>
    </p:spTree>
    <p:extLst>
      <p:ext uri="{BB962C8B-B14F-4D97-AF65-F5344CB8AC3E}">
        <p14:creationId xmlns:p14="http://schemas.microsoft.com/office/powerpoint/2010/main" val="38359285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D05F17-C623-F946-B227-9C1F606C60E7}" type="slidenum">
              <a:rPr lang="en-US" smtClean="0"/>
              <a:t>23</a:t>
            </a:fld>
            <a:endParaRPr lang="en-US"/>
          </a:p>
        </p:txBody>
      </p:sp>
    </p:spTree>
    <p:extLst>
      <p:ext uri="{BB962C8B-B14F-4D97-AF65-F5344CB8AC3E}">
        <p14:creationId xmlns:p14="http://schemas.microsoft.com/office/powerpoint/2010/main" val="13062373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D05F17-C623-F946-B227-9C1F606C60E7}" type="slidenum">
              <a:rPr lang="en-US" smtClean="0"/>
              <a:t>24</a:t>
            </a:fld>
            <a:endParaRPr lang="en-US"/>
          </a:p>
        </p:txBody>
      </p:sp>
    </p:spTree>
    <p:extLst>
      <p:ext uri="{BB962C8B-B14F-4D97-AF65-F5344CB8AC3E}">
        <p14:creationId xmlns:p14="http://schemas.microsoft.com/office/powerpoint/2010/main" val="13787657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D05F17-C623-F946-B227-9C1F606C60E7}" type="slidenum">
              <a:rPr lang="en-US" smtClean="0"/>
              <a:t>25</a:t>
            </a:fld>
            <a:endParaRPr lang="en-US"/>
          </a:p>
        </p:txBody>
      </p:sp>
    </p:spTree>
    <p:extLst>
      <p:ext uri="{BB962C8B-B14F-4D97-AF65-F5344CB8AC3E}">
        <p14:creationId xmlns:p14="http://schemas.microsoft.com/office/powerpoint/2010/main" val="2171854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D05F17-C623-F946-B227-9C1F606C60E7}" type="slidenum">
              <a:rPr lang="en-US" smtClean="0"/>
              <a:t>4</a:t>
            </a:fld>
            <a:endParaRPr lang="en-US"/>
          </a:p>
        </p:txBody>
      </p:sp>
    </p:spTree>
    <p:extLst>
      <p:ext uri="{BB962C8B-B14F-4D97-AF65-F5344CB8AC3E}">
        <p14:creationId xmlns:p14="http://schemas.microsoft.com/office/powerpoint/2010/main" val="2868076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Last lesson we looked at how we learn from mistakes as well as successes. We saw how the reward chemical dopamine that makes people feel good is released more during the learning process when people get something right and dips when they get something wrong. We also thought about how the adolescent years are the perfect time to learn from mistakes as they give the front part of the brain, the prefrontal cortex, the strategies it needs in the long term to be flexible and coordinate with the other parts of the brain that support learning more efficiently when practicing. Finally, at the end of the last session we studied how using growth mindset, when we noticed that we were stressed, might change our actions and emotions.  Let’s now look further at that idea of change....</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CD05F17-C623-F946-B227-9C1F606C60E7}" type="slidenum">
              <a:rPr lang="en-US" smtClean="0"/>
              <a:t>5</a:t>
            </a:fld>
            <a:endParaRPr lang="en-US"/>
          </a:p>
        </p:txBody>
      </p:sp>
    </p:spTree>
    <p:extLst>
      <p:ext uri="{BB962C8B-B14F-4D97-AF65-F5344CB8AC3E}">
        <p14:creationId xmlns:p14="http://schemas.microsoft.com/office/powerpoint/2010/main" val="1839630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Because the stress response is the body's natural response when something inside or outside the body is pushing it off its biological balance, it means that everyone is stressed at some point and everyone makes mistakes. Even those people who come across as very successful. Remember not to believe the picture people paint of themselves on social media! We have learned that the stress response is useful and it is important even when making mistakes; even though it feels like mistakes cause more stress, people can learn from them. Our question for this final lesson is, how can people make sure that they aren’t pushed out of their stress sweet spot?</a:t>
            </a:r>
            <a:endParaRPr lang="en-US" dirty="0"/>
          </a:p>
          <a:p>
            <a:endParaRPr lang="en-US" dirty="0"/>
          </a:p>
        </p:txBody>
      </p:sp>
      <p:sp>
        <p:nvSpPr>
          <p:cNvPr id="4" name="Slide Number Placeholder 3"/>
          <p:cNvSpPr>
            <a:spLocks noGrp="1"/>
          </p:cNvSpPr>
          <p:nvPr>
            <p:ph type="sldNum" sz="quarter" idx="5"/>
          </p:nvPr>
        </p:nvSpPr>
        <p:spPr/>
        <p:txBody>
          <a:bodyPr/>
          <a:lstStyle/>
          <a:p>
            <a:fld id="{DCD05F17-C623-F946-B227-9C1F606C60E7}" type="slidenum">
              <a:rPr lang="en-US" smtClean="0"/>
              <a:t>6</a:t>
            </a:fld>
            <a:endParaRPr lang="en-US"/>
          </a:p>
        </p:txBody>
      </p:sp>
    </p:spTree>
    <p:extLst>
      <p:ext uri="{BB962C8B-B14F-4D97-AF65-F5344CB8AC3E}">
        <p14:creationId xmlns:p14="http://schemas.microsoft.com/office/powerpoint/2010/main" val="2327335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A good way to think about managing stress is to imagine that all someone's jobs, responsibilities and stressors are continually pouring into a bucket. This bucket is the capacity that person has for stress. If it reaches the top they get overwhelmed and struggle to manage it all. It’s important to know that everyone has a different bucket which can hold different amounts. But no matter how big the bucket, if all these stressors keep pouring in, an argument with a friend or parent, a mean comment on social media, an upcoming test etc. this bucket can fill up pretty quickly. </a:t>
            </a:r>
          </a:p>
          <a:p>
            <a:pPr algn="just"/>
            <a:r>
              <a:rPr lang="en-US" dirty="0"/>
              <a:t>What people need are taps to let the stress out. Or a few taps. People who are good at managing their stress have lots of ways to release the stress. These taps represent coping strategies, tricks and tools that support healthy mental wellbeing. </a:t>
            </a:r>
          </a:p>
          <a:p>
            <a:endParaRPr lang="en-US" dirty="0"/>
          </a:p>
          <a:p>
            <a:endParaRPr lang="en-US" dirty="0"/>
          </a:p>
        </p:txBody>
      </p:sp>
      <p:sp>
        <p:nvSpPr>
          <p:cNvPr id="4" name="Slide Number Placeholder 3"/>
          <p:cNvSpPr>
            <a:spLocks noGrp="1"/>
          </p:cNvSpPr>
          <p:nvPr>
            <p:ph type="sldNum" sz="quarter" idx="5"/>
          </p:nvPr>
        </p:nvSpPr>
        <p:spPr/>
        <p:txBody>
          <a:bodyPr/>
          <a:lstStyle/>
          <a:p>
            <a:fld id="{DCD05F17-C623-F946-B227-9C1F606C60E7}" type="slidenum">
              <a:rPr lang="en-US" smtClean="0"/>
              <a:t>7</a:t>
            </a:fld>
            <a:endParaRPr lang="en-US"/>
          </a:p>
        </p:txBody>
      </p:sp>
    </p:spTree>
    <p:extLst>
      <p:ext uri="{BB962C8B-B14F-4D97-AF65-F5344CB8AC3E}">
        <p14:creationId xmlns:p14="http://schemas.microsoft.com/office/powerpoint/2010/main" val="2573846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D05F17-C623-F946-B227-9C1F606C60E7}" type="slidenum">
              <a:rPr lang="en-US" smtClean="0"/>
              <a:t>8</a:t>
            </a:fld>
            <a:endParaRPr lang="en-US"/>
          </a:p>
        </p:txBody>
      </p:sp>
    </p:spTree>
    <p:extLst>
      <p:ext uri="{BB962C8B-B14F-4D97-AF65-F5344CB8AC3E}">
        <p14:creationId xmlns:p14="http://schemas.microsoft.com/office/powerpoint/2010/main" val="2024521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Some of the activities you might have thought about could have included building connections with people; friends and family, doing what matters to you, and there are many personal actions that you already know about that make a big difference: getting exercise, eating healthily, getting enough sleep. Scientists know that all of these activities help the brain circuits function well and support brain plasticity during learning. </a:t>
            </a:r>
          </a:p>
          <a:p>
            <a:pPr algn="just"/>
            <a:r>
              <a:rPr lang="en-US" dirty="0"/>
              <a:t>It also might feel scary to start new activities (that’s the amygdala talking). Even though they may seem like small things, they do make a big difference, so keep practicing. Be brave and face those fears and find a good balance between the limbic system and the prefrontal cortex. </a:t>
            </a:r>
          </a:p>
          <a:p>
            <a:pPr algn="just"/>
            <a:r>
              <a:rPr lang="en-US" dirty="0"/>
              <a:t>But remember, sometimes someone is just going to get wet from their bucket overflowing. They might not have an umbrella at the ready, they may have no tricks or tools to stop this water from drenching them. They know they are just going to have to ride through that shower and there is nothing they can do about it this time round. Sometimes that is going to happen. It doesn't mean they failed – it just happens.  </a:t>
            </a:r>
          </a:p>
          <a:p>
            <a:endParaRPr lang="en-US" dirty="0"/>
          </a:p>
          <a:p>
            <a:endParaRPr lang="en-US" dirty="0"/>
          </a:p>
        </p:txBody>
      </p:sp>
      <p:sp>
        <p:nvSpPr>
          <p:cNvPr id="4" name="Slide Number Placeholder 3"/>
          <p:cNvSpPr>
            <a:spLocks noGrp="1"/>
          </p:cNvSpPr>
          <p:nvPr>
            <p:ph type="sldNum" sz="quarter" idx="5"/>
          </p:nvPr>
        </p:nvSpPr>
        <p:spPr/>
        <p:txBody>
          <a:bodyPr/>
          <a:lstStyle/>
          <a:p>
            <a:fld id="{DCD05F17-C623-F946-B227-9C1F606C60E7}" type="slidenum">
              <a:rPr lang="en-US" smtClean="0"/>
              <a:t>9</a:t>
            </a:fld>
            <a:endParaRPr lang="en-US"/>
          </a:p>
        </p:txBody>
      </p:sp>
    </p:spTree>
    <p:extLst>
      <p:ext uri="{BB962C8B-B14F-4D97-AF65-F5344CB8AC3E}">
        <p14:creationId xmlns:p14="http://schemas.microsoft.com/office/powerpoint/2010/main" val="1956592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D05F17-C623-F946-B227-9C1F606C60E7}" type="slidenum">
              <a:rPr lang="en-US" smtClean="0"/>
              <a:t>10</a:t>
            </a:fld>
            <a:endParaRPr lang="en-US"/>
          </a:p>
        </p:txBody>
      </p:sp>
    </p:spTree>
    <p:extLst>
      <p:ext uri="{BB962C8B-B14F-4D97-AF65-F5344CB8AC3E}">
        <p14:creationId xmlns:p14="http://schemas.microsoft.com/office/powerpoint/2010/main" val="2794192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CF495-66CE-A4B2-C388-74AE9B78AA8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8E40D68-F676-8B79-5B71-F6B52B5782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BADE6D3-C3F7-916D-1914-60D3FC0BDF43}"/>
              </a:ext>
            </a:extLst>
          </p:cNvPr>
          <p:cNvSpPr>
            <a:spLocks noGrp="1"/>
          </p:cNvSpPr>
          <p:nvPr>
            <p:ph type="dt" sz="half" idx="10"/>
          </p:nvPr>
        </p:nvSpPr>
        <p:spPr/>
        <p:txBody>
          <a:bodyPr/>
          <a:lstStyle/>
          <a:p>
            <a:fld id="{98E6CCF7-6805-E344-9E00-5C26D7642399}" type="datetime1">
              <a:rPr lang="en-GB" smtClean="0"/>
              <a:t>04/11/2024</a:t>
            </a:fld>
            <a:endParaRPr lang="en-US"/>
          </a:p>
        </p:txBody>
      </p:sp>
      <p:sp>
        <p:nvSpPr>
          <p:cNvPr id="5" name="Footer Placeholder 4">
            <a:extLst>
              <a:ext uri="{FF2B5EF4-FFF2-40B4-BE49-F238E27FC236}">
                <a16:creationId xmlns:a16="http://schemas.microsoft.com/office/drawing/2014/main" id="{65C9B6B5-F720-0B8D-C6A4-F273764523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D51DFF-C73C-7C01-7CF7-5B0C2E44B28B}"/>
              </a:ext>
            </a:extLst>
          </p:cNvPr>
          <p:cNvSpPr>
            <a:spLocks noGrp="1"/>
          </p:cNvSpPr>
          <p:nvPr>
            <p:ph type="sldNum" sz="quarter" idx="12"/>
          </p:nvPr>
        </p:nvSpPr>
        <p:spPr/>
        <p:txBody>
          <a:bodyPr/>
          <a:lstStyle/>
          <a:p>
            <a:fld id="{0BA21EBD-6322-B942-88E0-85CED944E7BE}" type="slidenum">
              <a:rPr lang="en-US" smtClean="0"/>
              <a:t>‹#›</a:t>
            </a:fld>
            <a:endParaRPr lang="en-US"/>
          </a:p>
        </p:txBody>
      </p:sp>
    </p:spTree>
    <p:extLst>
      <p:ext uri="{BB962C8B-B14F-4D97-AF65-F5344CB8AC3E}">
        <p14:creationId xmlns:p14="http://schemas.microsoft.com/office/powerpoint/2010/main" val="3822379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39DAB-57C8-3463-E34D-29550D54139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F83B39E-C4C5-84B8-8EF6-370367E2776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A0E18AF-6B17-49E8-3338-8B16E04C6E68}"/>
              </a:ext>
            </a:extLst>
          </p:cNvPr>
          <p:cNvSpPr>
            <a:spLocks noGrp="1"/>
          </p:cNvSpPr>
          <p:nvPr>
            <p:ph type="dt" sz="half" idx="10"/>
          </p:nvPr>
        </p:nvSpPr>
        <p:spPr/>
        <p:txBody>
          <a:bodyPr/>
          <a:lstStyle/>
          <a:p>
            <a:fld id="{AEB0553D-A2B6-4A43-B6C3-26913A41A90B}" type="datetime1">
              <a:rPr lang="en-GB" smtClean="0"/>
              <a:t>04/11/2024</a:t>
            </a:fld>
            <a:endParaRPr lang="en-US"/>
          </a:p>
        </p:txBody>
      </p:sp>
      <p:sp>
        <p:nvSpPr>
          <p:cNvPr id="5" name="Footer Placeholder 4">
            <a:extLst>
              <a:ext uri="{FF2B5EF4-FFF2-40B4-BE49-F238E27FC236}">
                <a16:creationId xmlns:a16="http://schemas.microsoft.com/office/drawing/2014/main" id="{D4700CCF-3E51-81E5-F044-468CB820B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F4339C-9986-DD1E-4DBC-3DC0F4255A84}"/>
              </a:ext>
            </a:extLst>
          </p:cNvPr>
          <p:cNvSpPr>
            <a:spLocks noGrp="1"/>
          </p:cNvSpPr>
          <p:nvPr>
            <p:ph type="sldNum" sz="quarter" idx="12"/>
          </p:nvPr>
        </p:nvSpPr>
        <p:spPr/>
        <p:txBody>
          <a:bodyPr/>
          <a:lstStyle/>
          <a:p>
            <a:fld id="{0BA21EBD-6322-B942-88E0-85CED944E7BE}" type="slidenum">
              <a:rPr lang="en-US" smtClean="0"/>
              <a:t>‹#›</a:t>
            </a:fld>
            <a:endParaRPr lang="en-US"/>
          </a:p>
        </p:txBody>
      </p:sp>
    </p:spTree>
    <p:extLst>
      <p:ext uri="{BB962C8B-B14F-4D97-AF65-F5344CB8AC3E}">
        <p14:creationId xmlns:p14="http://schemas.microsoft.com/office/powerpoint/2010/main" val="3932949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0E5429-5D65-FE94-5943-F6741232B11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A59B7E8-0B9B-6D42-27E5-8A1D19B449F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A5BCF1C-E7E2-77BE-8C14-B9C48C23F555}"/>
              </a:ext>
            </a:extLst>
          </p:cNvPr>
          <p:cNvSpPr>
            <a:spLocks noGrp="1"/>
          </p:cNvSpPr>
          <p:nvPr>
            <p:ph type="dt" sz="half" idx="10"/>
          </p:nvPr>
        </p:nvSpPr>
        <p:spPr/>
        <p:txBody>
          <a:bodyPr/>
          <a:lstStyle/>
          <a:p>
            <a:fld id="{90342F89-A101-704E-A474-98DA72604642}" type="datetime1">
              <a:rPr lang="en-GB" smtClean="0"/>
              <a:t>04/11/2024</a:t>
            </a:fld>
            <a:endParaRPr lang="en-US"/>
          </a:p>
        </p:txBody>
      </p:sp>
      <p:sp>
        <p:nvSpPr>
          <p:cNvPr id="5" name="Footer Placeholder 4">
            <a:extLst>
              <a:ext uri="{FF2B5EF4-FFF2-40B4-BE49-F238E27FC236}">
                <a16:creationId xmlns:a16="http://schemas.microsoft.com/office/drawing/2014/main" id="{0B08850D-1609-B34C-DC4D-FA41A3F8FD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AFD709-DECB-C71C-47D8-DD23C67A05F4}"/>
              </a:ext>
            </a:extLst>
          </p:cNvPr>
          <p:cNvSpPr>
            <a:spLocks noGrp="1"/>
          </p:cNvSpPr>
          <p:nvPr>
            <p:ph type="sldNum" sz="quarter" idx="12"/>
          </p:nvPr>
        </p:nvSpPr>
        <p:spPr/>
        <p:txBody>
          <a:bodyPr/>
          <a:lstStyle/>
          <a:p>
            <a:fld id="{0BA21EBD-6322-B942-88E0-85CED944E7BE}" type="slidenum">
              <a:rPr lang="en-US" smtClean="0"/>
              <a:t>‹#›</a:t>
            </a:fld>
            <a:endParaRPr lang="en-US"/>
          </a:p>
        </p:txBody>
      </p:sp>
    </p:spTree>
    <p:extLst>
      <p:ext uri="{BB962C8B-B14F-4D97-AF65-F5344CB8AC3E}">
        <p14:creationId xmlns:p14="http://schemas.microsoft.com/office/powerpoint/2010/main" val="4211223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61DFF-BDBD-904B-FE6E-B4E2BEA0119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D0446CB-DCE8-FFC9-EEA2-E6BC2EF286F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2C0E13C-9F78-ACA6-9D3A-FCFED446AD56}"/>
              </a:ext>
            </a:extLst>
          </p:cNvPr>
          <p:cNvSpPr>
            <a:spLocks noGrp="1"/>
          </p:cNvSpPr>
          <p:nvPr>
            <p:ph type="dt" sz="half" idx="10"/>
          </p:nvPr>
        </p:nvSpPr>
        <p:spPr/>
        <p:txBody>
          <a:bodyPr/>
          <a:lstStyle/>
          <a:p>
            <a:fld id="{F8F69D48-6CE2-DB4A-9525-CF05F337CD51}" type="datetime1">
              <a:rPr lang="en-GB" smtClean="0"/>
              <a:t>04/11/2024</a:t>
            </a:fld>
            <a:endParaRPr lang="en-US"/>
          </a:p>
        </p:txBody>
      </p:sp>
      <p:sp>
        <p:nvSpPr>
          <p:cNvPr id="5" name="Footer Placeholder 4">
            <a:extLst>
              <a:ext uri="{FF2B5EF4-FFF2-40B4-BE49-F238E27FC236}">
                <a16:creationId xmlns:a16="http://schemas.microsoft.com/office/drawing/2014/main" id="{8AD9BC18-038D-D9B9-2CC6-CE6EF8DA12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67A652-C489-5409-D51E-2DA3A0086E1E}"/>
              </a:ext>
            </a:extLst>
          </p:cNvPr>
          <p:cNvSpPr>
            <a:spLocks noGrp="1"/>
          </p:cNvSpPr>
          <p:nvPr>
            <p:ph type="sldNum" sz="quarter" idx="12"/>
          </p:nvPr>
        </p:nvSpPr>
        <p:spPr/>
        <p:txBody>
          <a:bodyPr/>
          <a:lstStyle/>
          <a:p>
            <a:fld id="{0BA21EBD-6322-B942-88E0-85CED944E7BE}" type="slidenum">
              <a:rPr lang="en-US" smtClean="0"/>
              <a:t>‹#›</a:t>
            </a:fld>
            <a:endParaRPr lang="en-US"/>
          </a:p>
        </p:txBody>
      </p:sp>
    </p:spTree>
    <p:extLst>
      <p:ext uri="{BB962C8B-B14F-4D97-AF65-F5344CB8AC3E}">
        <p14:creationId xmlns:p14="http://schemas.microsoft.com/office/powerpoint/2010/main" val="3756361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62EBE-036E-2D40-B95F-FDDF3672759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8F26395-18CD-49CB-58AA-0D6E1BC72F8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C31906A-3424-7D8E-ED29-C055CB625DAB}"/>
              </a:ext>
            </a:extLst>
          </p:cNvPr>
          <p:cNvSpPr>
            <a:spLocks noGrp="1"/>
          </p:cNvSpPr>
          <p:nvPr>
            <p:ph type="dt" sz="half" idx="10"/>
          </p:nvPr>
        </p:nvSpPr>
        <p:spPr/>
        <p:txBody>
          <a:bodyPr/>
          <a:lstStyle/>
          <a:p>
            <a:fld id="{D0286E9C-3241-8941-B898-1669B55D8D8B}" type="datetime1">
              <a:rPr lang="en-GB" smtClean="0"/>
              <a:t>04/11/2024</a:t>
            </a:fld>
            <a:endParaRPr lang="en-US"/>
          </a:p>
        </p:txBody>
      </p:sp>
      <p:sp>
        <p:nvSpPr>
          <p:cNvPr id="5" name="Footer Placeholder 4">
            <a:extLst>
              <a:ext uri="{FF2B5EF4-FFF2-40B4-BE49-F238E27FC236}">
                <a16:creationId xmlns:a16="http://schemas.microsoft.com/office/drawing/2014/main" id="{0044E8C6-9919-D9E3-9913-E38ABA3CEA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AB851F-65B2-9327-A688-06D0D2788F2B}"/>
              </a:ext>
            </a:extLst>
          </p:cNvPr>
          <p:cNvSpPr>
            <a:spLocks noGrp="1"/>
          </p:cNvSpPr>
          <p:nvPr>
            <p:ph type="sldNum" sz="quarter" idx="12"/>
          </p:nvPr>
        </p:nvSpPr>
        <p:spPr/>
        <p:txBody>
          <a:bodyPr/>
          <a:lstStyle/>
          <a:p>
            <a:fld id="{0BA21EBD-6322-B942-88E0-85CED944E7BE}" type="slidenum">
              <a:rPr lang="en-US" smtClean="0"/>
              <a:t>‹#›</a:t>
            </a:fld>
            <a:endParaRPr lang="en-US"/>
          </a:p>
        </p:txBody>
      </p:sp>
    </p:spTree>
    <p:extLst>
      <p:ext uri="{BB962C8B-B14F-4D97-AF65-F5344CB8AC3E}">
        <p14:creationId xmlns:p14="http://schemas.microsoft.com/office/powerpoint/2010/main" val="1383091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4D0C3-7C30-AE78-849C-855AA91F8CF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8AEBBE8-D517-AFD0-B742-EF1714CE04B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9723C06-70B8-5537-62AE-F474A9D98F4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D467347-F405-2371-0C59-C20B7A841233}"/>
              </a:ext>
            </a:extLst>
          </p:cNvPr>
          <p:cNvSpPr>
            <a:spLocks noGrp="1"/>
          </p:cNvSpPr>
          <p:nvPr>
            <p:ph type="dt" sz="half" idx="10"/>
          </p:nvPr>
        </p:nvSpPr>
        <p:spPr/>
        <p:txBody>
          <a:bodyPr/>
          <a:lstStyle/>
          <a:p>
            <a:fld id="{B3349B56-92FD-3941-8494-82E2E1490A02}" type="datetime1">
              <a:rPr lang="en-GB" smtClean="0"/>
              <a:t>04/11/2024</a:t>
            </a:fld>
            <a:endParaRPr lang="en-US"/>
          </a:p>
        </p:txBody>
      </p:sp>
      <p:sp>
        <p:nvSpPr>
          <p:cNvPr id="6" name="Footer Placeholder 5">
            <a:extLst>
              <a:ext uri="{FF2B5EF4-FFF2-40B4-BE49-F238E27FC236}">
                <a16:creationId xmlns:a16="http://schemas.microsoft.com/office/drawing/2014/main" id="{47D18951-BAA5-5B1D-2FA4-7DC99B623E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981758-D5D9-4D3F-C01C-33E9A363D199}"/>
              </a:ext>
            </a:extLst>
          </p:cNvPr>
          <p:cNvSpPr>
            <a:spLocks noGrp="1"/>
          </p:cNvSpPr>
          <p:nvPr>
            <p:ph type="sldNum" sz="quarter" idx="12"/>
          </p:nvPr>
        </p:nvSpPr>
        <p:spPr/>
        <p:txBody>
          <a:bodyPr/>
          <a:lstStyle/>
          <a:p>
            <a:fld id="{0BA21EBD-6322-B942-88E0-85CED944E7BE}" type="slidenum">
              <a:rPr lang="en-US" smtClean="0"/>
              <a:t>‹#›</a:t>
            </a:fld>
            <a:endParaRPr lang="en-US"/>
          </a:p>
        </p:txBody>
      </p:sp>
    </p:spTree>
    <p:extLst>
      <p:ext uri="{BB962C8B-B14F-4D97-AF65-F5344CB8AC3E}">
        <p14:creationId xmlns:p14="http://schemas.microsoft.com/office/powerpoint/2010/main" val="2507136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F722A-ECDB-4176-2293-45A78DEFB55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4BDBEBC-A346-CFFA-4427-776E8172CA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4CF67EF-4E2E-AB40-4E6B-77B60630ADA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D7FA51D-B7E8-83CF-4614-D5B330424C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7AD2CA5-4C06-3332-A379-119DD749F42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A12297B4-4CE9-370D-5475-D05C65AD032A}"/>
              </a:ext>
            </a:extLst>
          </p:cNvPr>
          <p:cNvSpPr>
            <a:spLocks noGrp="1"/>
          </p:cNvSpPr>
          <p:nvPr>
            <p:ph type="dt" sz="half" idx="10"/>
          </p:nvPr>
        </p:nvSpPr>
        <p:spPr/>
        <p:txBody>
          <a:bodyPr/>
          <a:lstStyle/>
          <a:p>
            <a:fld id="{344337C2-2D90-F146-825E-99D27323BA64}" type="datetime1">
              <a:rPr lang="en-GB" smtClean="0"/>
              <a:t>04/11/2024</a:t>
            </a:fld>
            <a:endParaRPr lang="en-US"/>
          </a:p>
        </p:txBody>
      </p:sp>
      <p:sp>
        <p:nvSpPr>
          <p:cNvPr id="8" name="Footer Placeholder 7">
            <a:extLst>
              <a:ext uri="{FF2B5EF4-FFF2-40B4-BE49-F238E27FC236}">
                <a16:creationId xmlns:a16="http://schemas.microsoft.com/office/drawing/2014/main" id="{57154F1C-A75A-A624-C4D8-C246F2F053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110D1F-9887-8C4C-2A79-D893824FA643}"/>
              </a:ext>
            </a:extLst>
          </p:cNvPr>
          <p:cNvSpPr>
            <a:spLocks noGrp="1"/>
          </p:cNvSpPr>
          <p:nvPr>
            <p:ph type="sldNum" sz="quarter" idx="12"/>
          </p:nvPr>
        </p:nvSpPr>
        <p:spPr/>
        <p:txBody>
          <a:bodyPr/>
          <a:lstStyle/>
          <a:p>
            <a:fld id="{0BA21EBD-6322-B942-88E0-85CED944E7BE}" type="slidenum">
              <a:rPr lang="en-US" smtClean="0"/>
              <a:t>‹#›</a:t>
            </a:fld>
            <a:endParaRPr lang="en-US"/>
          </a:p>
        </p:txBody>
      </p:sp>
    </p:spTree>
    <p:extLst>
      <p:ext uri="{BB962C8B-B14F-4D97-AF65-F5344CB8AC3E}">
        <p14:creationId xmlns:p14="http://schemas.microsoft.com/office/powerpoint/2010/main" val="1845782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E15BB-B876-4D20-0F32-11B1F38CAAA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4BAB1E66-2C9D-1112-6FA9-E0C0062E1C4B}"/>
              </a:ext>
            </a:extLst>
          </p:cNvPr>
          <p:cNvSpPr>
            <a:spLocks noGrp="1"/>
          </p:cNvSpPr>
          <p:nvPr>
            <p:ph type="dt" sz="half" idx="10"/>
          </p:nvPr>
        </p:nvSpPr>
        <p:spPr/>
        <p:txBody>
          <a:bodyPr/>
          <a:lstStyle/>
          <a:p>
            <a:fld id="{20CB6DC9-4748-644A-984C-98CCDFD5E821}" type="datetime1">
              <a:rPr lang="en-GB" smtClean="0"/>
              <a:t>04/11/2024</a:t>
            </a:fld>
            <a:endParaRPr lang="en-US"/>
          </a:p>
        </p:txBody>
      </p:sp>
      <p:sp>
        <p:nvSpPr>
          <p:cNvPr id="4" name="Footer Placeholder 3">
            <a:extLst>
              <a:ext uri="{FF2B5EF4-FFF2-40B4-BE49-F238E27FC236}">
                <a16:creationId xmlns:a16="http://schemas.microsoft.com/office/drawing/2014/main" id="{E15052DD-6DBA-C1AF-B908-19B1F9C4FE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FCB3F0-F59D-7F72-496A-0CB685132CBC}"/>
              </a:ext>
            </a:extLst>
          </p:cNvPr>
          <p:cNvSpPr>
            <a:spLocks noGrp="1"/>
          </p:cNvSpPr>
          <p:nvPr>
            <p:ph type="sldNum" sz="quarter" idx="12"/>
          </p:nvPr>
        </p:nvSpPr>
        <p:spPr/>
        <p:txBody>
          <a:bodyPr/>
          <a:lstStyle/>
          <a:p>
            <a:fld id="{0BA21EBD-6322-B942-88E0-85CED944E7BE}" type="slidenum">
              <a:rPr lang="en-US" smtClean="0"/>
              <a:t>‹#›</a:t>
            </a:fld>
            <a:endParaRPr lang="en-US"/>
          </a:p>
        </p:txBody>
      </p:sp>
    </p:spTree>
    <p:extLst>
      <p:ext uri="{BB962C8B-B14F-4D97-AF65-F5344CB8AC3E}">
        <p14:creationId xmlns:p14="http://schemas.microsoft.com/office/powerpoint/2010/main" val="311825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4A4D63-88BE-7181-964C-A6D63F4A1299}"/>
              </a:ext>
            </a:extLst>
          </p:cNvPr>
          <p:cNvSpPr>
            <a:spLocks noGrp="1"/>
          </p:cNvSpPr>
          <p:nvPr>
            <p:ph type="dt" sz="half" idx="10"/>
          </p:nvPr>
        </p:nvSpPr>
        <p:spPr/>
        <p:txBody>
          <a:bodyPr/>
          <a:lstStyle/>
          <a:p>
            <a:fld id="{D097FDB2-457D-EC4F-BB5A-40CE988F2BB5}" type="datetime1">
              <a:rPr lang="en-GB" smtClean="0"/>
              <a:t>04/11/2024</a:t>
            </a:fld>
            <a:endParaRPr lang="en-US"/>
          </a:p>
        </p:txBody>
      </p:sp>
      <p:sp>
        <p:nvSpPr>
          <p:cNvPr id="3" name="Footer Placeholder 2">
            <a:extLst>
              <a:ext uri="{FF2B5EF4-FFF2-40B4-BE49-F238E27FC236}">
                <a16:creationId xmlns:a16="http://schemas.microsoft.com/office/drawing/2014/main" id="{E1961BDE-2475-EAEC-FFBC-0D1545BE50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AF4473-7358-33E8-8A2D-8F8A03779E7F}"/>
              </a:ext>
            </a:extLst>
          </p:cNvPr>
          <p:cNvSpPr>
            <a:spLocks noGrp="1"/>
          </p:cNvSpPr>
          <p:nvPr>
            <p:ph type="sldNum" sz="quarter" idx="12"/>
          </p:nvPr>
        </p:nvSpPr>
        <p:spPr/>
        <p:txBody>
          <a:bodyPr/>
          <a:lstStyle/>
          <a:p>
            <a:fld id="{0BA21EBD-6322-B942-88E0-85CED944E7BE}" type="slidenum">
              <a:rPr lang="en-US" smtClean="0"/>
              <a:t>‹#›</a:t>
            </a:fld>
            <a:endParaRPr lang="en-US"/>
          </a:p>
        </p:txBody>
      </p:sp>
    </p:spTree>
    <p:extLst>
      <p:ext uri="{BB962C8B-B14F-4D97-AF65-F5344CB8AC3E}">
        <p14:creationId xmlns:p14="http://schemas.microsoft.com/office/powerpoint/2010/main" val="3487944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8020A-8E28-ECBF-4488-692693CD14A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526E53D-EC49-B252-74F2-49B3DB3FF8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0AA06B8-365D-68CE-F201-44C138CAD1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492BA8F-18FA-A4F6-2E0B-CB5CEB3DB279}"/>
              </a:ext>
            </a:extLst>
          </p:cNvPr>
          <p:cNvSpPr>
            <a:spLocks noGrp="1"/>
          </p:cNvSpPr>
          <p:nvPr>
            <p:ph type="dt" sz="half" idx="10"/>
          </p:nvPr>
        </p:nvSpPr>
        <p:spPr/>
        <p:txBody>
          <a:bodyPr/>
          <a:lstStyle/>
          <a:p>
            <a:fld id="{A0557DC4-C70E-3144-9870-0334C43F3376}" type="datetime1">
              <a:rPr lang="en-GB" smtClean="0"/>
              <a:t>04/11/2024</a:t>
            </a:fld>
            <a:endParaRPr lang="en-US"/>
          </a:p>
        </p:txBody>
      </p:sp>
      <p:sp>
        <p:nvSpPr>
          <p:cNvPr id="6" name="Footer Placeholder 5">
            <a:extLst>
              <a:ext uri="{FF2B5EF4-FFF2-40B4-BE49-F238E27FC236}">
                <a16:creationId xmlns:a16="http://schemas.microsoft.com/office/drawing/2014/main" id="{AE36FB99-94E0-8A88-5857-4296A37313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3311BE-05AF-A7FF-AB6F-1555F536644B}"/>
              </a:ext>
            </a:extLst>
          </p:cNvPr>
          <p:cNvSpPr>
            <a:spLocks noGrp="1"/>
          </p:cNvSpPr>
          <p:nvPr>
            <p:ph type="sldNum" sz="quarter" idx="12"/>
          </p:nvPr>
        </p:nvSpPr>
        <p:spPr/>
        <p:txBody>
          <a:bodyPr/>
          <a:lstStyle/>
          <a:p>
            <a:fld id="{0BA21EBD-6322-B942-88E0-85CED944E7BE}" type="slidenum">
              <a:rPr lang="en-US" smtClean="0"/>
              <a:t>‹#›</a:t>
            </a:fld>
            <a:endParaRPr lang="en-US"/>
          </a:p>
        </p:txBody>
      </p:sp>
    </p:spTree>
    <p:extLst>
      <p:ext uri="{BB962C8B-B14F-4D97-AF65-F5344CB8AC3E}">
        <p14:creationId xmlns:p14="http://schemas.microsoft.com/office/powerpoint/2010/main" val="2313997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845D0-68B2-8960-0438-EA58DC6DE91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7DA45D5-FFDA-BC13-CC90-B6D9CF2C2C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D39BEA7-6A11-C691-68FF-1B548B6504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9D69326-4E04-56A8-C758-461DA255EAF1}"/>
              </a:ext>
            </a:extLst>
          </p:cNvPr>
          <p:cNvSpPr>
            <a:spLocks noGrp="1"/>
          </p:cNvSpPr>
          <p:nvPr>
            <p:ph type="dt" sz="half" idx="10"/>
          </p:nvPr>
        </p:nvSpPr>
        <p:spPr/>
        <p:txBody>
          <a:bodyPr/>
          <a:lstStyle/>
          <a:p>
            <a:fld id="{E3DEF4F8-2019-6D42-8702-0906509AB73C}" type="datetime1">
              <a:rPr lang="en-GB" smtClean="0"/>
              <a:t>04/11/2024</a:t>
            </a:fld>
            <a:endParaRPr lang="en-US"/>
          </a:p>
        </p:txBody>
      </p:sp>
      <p:sp>
        <p:nvSpPr>
          <p:cNvPr id="6" name="Footer Placeholder 5">
            <a:extLst>
              <a:ext uri="{FF2B5EF4-FFF2-40B4-BE49-F238E27FC236}">
                <a16:creationId xmlns:a16="http://schemas.microsoft.com/office/drawing/2014/main" id="{4E4BD801-ACD4-A14B-64A9-7D89472E0B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994037-0A39-208F-982B-72BA992B575A}"/>
              </a:ext>
            </a:extLst>
          </p:cNvPr>
          <p:cNvSpPr>
            <a:spLocks noGrp="1"/>
          </p:cNvSpPr>
          <p:nvPr>
            <p:ph type="sldNum" sz="quarter" idx="12"/>
          </p:nvPr>
        </p:nvSpPr>
        <p:spPr/>
        <p:txBody>
          <a:bodyPr/>
          <a:lstStyle/>
          <a:p>
            <a:fld id="{0BA21EBD-6322-B942-88E0-85CED944E7BE}" type="slidenum">
              <a:rPr lang="en-US" smtClean="0"/>
              <a:t>‹#›</a:t>
            </a:fld>
            <a:endParaRPr lang="en-US"/>
          </a:p>
        </p:txBody>
      </p:sp>
    </p:spTree>
    <p:extLst>
      <p:ext uri="{BB962C8B-B14F-4D97-AF65-F5344CB8AC3E}">
        <p14:creationId xmlns:p14="http://schemas.microsoft.com/office/powerpoint/2010/main" val="284221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B4DE0E-2907-FEF8-DB24-C59F1C8671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8E99503-3BBB-8819-F7E5-8AE29061B4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441B22C-B201-EE27-21D1-D72E126467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AFB9CCA-F5A8-A242-A2FB-756166332056}" type="datetime1">
              <a:rPr lang="en-GB" smtClean="0"/>
              <a:t>04/11/2024</a:t>
            </a:fld>
            <a:endParaRPr lang="en-US"/>
          </a:p>
        </p:txBody>
      </p:sp>
      <p:sp>
        <p:nvSpPr>
          <p:cNvPr id="5" name="Footer Placeholder 4">
            <a:extLst>
              <a:ext uri="{FF2B5EF4-FFF2-40B4-BE49-F238E27FC236}">
                <a16:creationId xmlns:a16="http://schemas.microsoft.com/office/drawing/2014/main" id="{ED2CD57A-4BE9-B3E9-647E-FE5AD94B89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D52B52A-980B-9BD7-AB4E-CBB1E63D64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BA21EBD-6322-B942-88E0-85CED944E7BE}" type="slidenum">
              <a:rPr lang="en-US" smtClean="0"/>
              <a:t>‹#›</a:t>
            </a:fld>
            <a:endParaRPr lang="en-US"/>
          </a:p>
        </p:txBody>
      </p:sp>
    </p:spTree>
    <p:extLst>
      <p:ext uri="{BB962C8B-B14F-4D97-AF65-F5344CB8AC3E}">
        <p14:creationId xmlns:p14="http://schemas.microsoft.com/office/powerpoint/2010/main" val="38851011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5.emf"/><Relationship Id="rId5" Type="http://schemas.openxmlformats.org/officeDocument/2006/relationships/image" Target="../media/image11.jpeg"/><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4.emf"/><Relationship Id="rId5" Type="http://schemas.openxmlformats.org/officeDocument/2006/relationships/image" Target="../media/image26.jpeg"/><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14.emf"/></Relationships>
</file>

<file path=ppt/slides/_rels/slide13.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5.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14.emf"/><Relationship Id="rId4" Type="http://schemas.microsoft.com/office/2007/relationships/hdphoto" Target="../media/hdphoto5.wdp"/><Relationship Id="rId9"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4.emf"/></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35.pn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5.png"/><Relationship Id="rId7"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microsoft.com/office/2007/relationships/hdphoto" Target="../media/hdphoto9.wdp"/></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emf"/><Relationship Id="rId4" Type="http://schemas.microsoft.com/office/2007/relationships/hdphoto" Target="../media/hdphoto10.wdp"/></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emf"/><Relationship Id="rId4" Type="http://schemas.microsoft.com/office/2007/relationships/hdphoto" Target="../media/hdphoto10.wdp"/></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microsoft.com/office/2007/relationships/hdphoto" Target="../media/hdphoto11.wdp"/></Relationships>
</file>

<file path=ppt/slides/_rels/slide2.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5.png"/><Relationship Id="rId7"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emf"/><Relationship Id="rId5" Type="http://schemas.openxmlformats.org/officeDocument/2006/relationships/image" Target="../media/image6.emf"/><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microsoft.com/office/2007/relationships/hdphoto" Target="../media/hdphoto11.wdp"/></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microsoft.com/office/2007/relationships/hdphoto" Target="../media/hdphoto11.wdp"/></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microsoft.com/office/2007/relationships/hdphoto" Target="../media/hdphoto12.wdp"/></Relationships>
</file>

<file path=ppt/slides/_rels/slide23.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5.png"/><Relationship Id="rId7" Type="http://schemas.openxmlformats.org/officeDocument/2006/relationships/image" Target="../media/image8.emf"/><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7.emf"/><Relationship Id="rId5" Type="http://schemas.openxmlformats.org/officeDocument/2006/relationships/image" Target="../media/image6.emf"/><Relationship Id="rId4" Type="http://schemas.microsoft.com/office/2007/relationships/hdphoto" Target="../media/hdphoto13.wdp"/></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hyperlink" Target="https://youngminds.org.uk/" TargetMode="External"/><Relationship Id="rId5" Type="http://schemas.openxmlformats.org/officeDocument/2006/relationships/hyperlink" Target="https://www.childline.org.uk/" TargetMode="External"/><Relationship Id="rId4" Type="http://schemas.microsoft.com/office/2007/relationships/hdphoto" Target="../media/hdphoto14.wdp"/></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5.emf"/><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4.emf"/><Relationship Id="rId5" Type="http://schemas.openxmlformats.org/officeDocument/2006/relationships/image" Target="../media/image43.jpeg"/><Relationship Id="rId4" Type="http://schemas.microsoft.com/office/2007/relationships/hdphoto" Target="../media/hdphoto15.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4.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emf"/><Relationship Id="rId5" Type="http://schemas.openxmlformats.org/officeDocument/2006/relationships/image" Target="../media/image12.emf"/><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emf"/><Relationship Id="rId5" Type="http://schemas.openxmlformats.org/officeDocument/2006/relationships/image" Target="../media/image15.jpeg"/><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emf"/><Relationship Id="rId5" Type="http://schemas.openxmlformats.org/officeDocument/2006/relationships/image" Target="../media/image16.jpe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4.emf"/><Relationship Id="rId7"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jpeg"/><Relationship Id="rId11" Type="http://schemas.microsoft.com/office/2007/relationships/hdphoto" Target="../media/hdphoto4.wdp"/><Relationship Id="rId5" Type="http://schemas.openxmlformats.org/officeDocument/2006/relationships/image" Target="../media/image18.png"/><Relationship Id="rId10" Type="http://schemas.openxmlformats.org/officeDocument/2006/relationships/image" Target="../media/image5.pn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ideo" Target="https://player.vimeo.com/video/874361569?app_id=122963" TargetMode="External"/><Relationship Id="rId6" Type="http://schemas.openxmlformats.org/officeDocument/2006/relationships/image" Target="../media/image23.jpeg"/><Relationship Id="rId5" Type="http://schemas.microsoft.com/office/2007/relationships/hdphoto" Target="../media/hdphoto6.wdp"/><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375813-A43E-A892-1BAC-05CB16D75285}"/>
              </a:ext>
            </a:extLst>
          </p:cNvPr>
          <p:cNvSpPr/>
          <p:nvPr/>
        </p:nvSpPr>
        <p:spPr>
          <a:xfrm>
            <a:off x="0" y="-1"/>
            <a:ext cx="12192000" cy="3429001"/>
          </a:xfrm>
          <a:prstGeom prst="rect">
            <a:avLst/>
          </a:prstGeom>
          <a:solidFill>
            <a:srgbClr val="97A0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D79500D7-3957-EE6D-21F7-6AB50898D923}"/>
              </a:ext>
            </a:extLst>
          </p:cNvPr>
          <p:cNvSpPr txBox="1">
            <a:spLocks/>
          </p:cNvSpPr>
          <p:nvPr/>
        </p:nvSpPr>
        <p:spPr>
          <a:xfrm>
            <a:off x="556348" y="4853323"/>
            <a:ext cx="7293429"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GB" sz="4900" b="1" dirty="0">
                <a:latin typeface="Anton"/>
                <a:ea typeface="+mn-lt"/>
                <a:cs typeface="Arial"/>
              </a:rPr>
              <a:t>Building stress resilience in early adolescents’ lives</a:t>
            </a:r>
            <a:br>
              <a:rPr lang="en-US" dirty="0">
                <a:latin typeface="Calibri" panose="020F0502020204030204" pitchFamily="34" charset="0"/>
              </a:rPr>
            </a:br>
            <a:endParaRPr lang="en-US" dirty="0">
              <a:latin typeface="Calibri" panose="020F0502020204030204" pitchFamily="34" charset="0"/>
            </a:endParaRPr>
          </a:p>
        </p:txBody>
      </p:sp>
      <p:pic>
        <p:nvPicPr>
          <p:cNvPr id="7" name="Picture 5" descr="Logo&#10;&#10;Description automatically generated">
            <a:extLst>
              <a:ext uri="{FF2B5EF4-FFF2-40B4-BE49-F238E27FC236}">
                <a16:creationId xmlns:a16="http://schemas.microsoft.com/office/drawing/2014/main" id="{F9C6EC8E-FCD7-F337-DCB3-C0EA89F03C95}"/>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8493753" y="3798725"/>
            <a:ext cx="4664536" cy="3139750"/>
          </a:xfrm>
          <a:prstGeom prst="rect">
            <a:avLst/>
          </a:prstGeom>
        </p:spPr>
      </p:pic>
      <p:pic>
        <p:nvPicPr>
          <p:cNvPr id="15" name="Picture 14">
            <a:extLst>
              <a:ext uri="{FF2B5EF4-FFF2-40B4-BE49-F238E27FC236}">
                <a16:creationId xmlns:a16="http://schemas.microsoft.com/office/drawing/2014/main" id="{EB4D1DFA-0292-F4A5-AC84-0FB482F5734D}"/>
              </a:ext>
            </a:extLst>
          </p:cNvPr>
          <p:cNvPicPr>
            <a:picLocks noChangeAspect="1"/>
          </p:cNvPicPr>
          <p:nvPr/>
        </p:nvPicPr>
        <p:blipFill>
          <a:blip r:embed="rId4"/>
          <a:stretch>
            <a:fillRect/>
          </a:stretch>
        </p:blipFill>
        <p:spPr>
          <a:xfrm>
            <a:off x="1017280" y="810877"/>
            <a:ext cx="4131663" cy="3803204"/>
          </a:xfrm>
          <a:prstGeom prst="rect">
            <a:avLst/>
          </a:prstGeom>
        </p:spPr>
      </p:pic>
      <p:pic>
        <p:nvPicPr>
          <p:cNvPr id="16" name="Picture 15">
            <a:extLst>
              <a:ext uri="{FF2B5EF4-FFF2-40B4-BE49-F238E27FC236}">
                <a16:creationId xmlns:a16="http://schemas.microsoft.com/office/drawing/2014/main" id="{FAFA7B87-23EA-1274-860B-936B5325AE4B}"/>
              </a:ext>
            </a:extLst>
          </p:cNvPr>
          <p:cNvPicPr>
            <a:picLocks noChangeAspect="1"/>
          </p:cNvPicPr>
          <p:nvPr/>
        </p:nvPicPr>
        <p:blipFill>
          <a:blip r:embed="rId5"/>
          <a:stretch>
            <a:fillRect/>
          </a:stretch>
        </p:blipFill>
        <p:spPr>
          <a:xfrm rot="2609288">
            <a:off x="961295" y="3297790"/>
            <a:ext cx="1735185" cy="962308"/>
          </a:xfrm>
          <a:prstGeom prst="rect">
            <a:avLst/>
          </a:prstGeom>
        </p:spPr>
      </p:pic>
      <p:sp>
        <p:nvSpPr>
          <p:cNvPr id="2" name="Slide Number Placeholder 1">
            <a:extLst>
              <a:ext uri="{FF2B5EF4-FFF2-40B4-BE49-F238E27FC236}">
                <a16:creationId xmlns:a16="http://schemas.microsoft.com/office/drawing/2014/main" id="{1878488D-1D4A-369D-B5EE-E698B6D747E1}"/>
              </a:ext>
            </a:extLst>
          </p:cNvPr>
          <p:cNvSpPr>
            <a:spLocks noGrp="1"/>
          </p:cNvSpPr>
          <p:nvPr>
            <p:ph type="sldNum" sz="quarter" idx="12"/>
          </p:nvPr>
        </p:nvSpPr>
        <p:spPr/>
        <p:txBody>
          <a:bodyPr/>
          <a:lstStyle/>
          <a:p>
            <a:fld id="{0BA21EBD-6322-B942-88E0-85CED944E7BE}" type="slidenum">
              <a:rPr lang="en-US" smtClean="0"/>
              <a:t>1</a:t>
            </a:fld>
            <a:endParaRPr lang="en-US"/>
          </a:p>
        </p:txBody>
      </p:sp>
      <p:pic>
        <p:nvPicPr>
          <p:cNvPr id="3" name="Picture 2" descr="A colorful logo with text&#10;&#10;Description automatically generated">
            <a:extLst>
              <a:ext uri="{FF2B5EF4-FFF2-40B4-BE49-F238E27FC236}">
                <a16:creationId xmlns:a16="http://schemas.microsoft.com/office/drawing/2014/main" id="{07F1749C-C4F0-0793-1B48-5A6841367060}"/>
              </a:ext>
            </a:extLst>
          </p:cNvPr>
          <p:cNvPicPr>
            <a:picLocks noChangeAspect="1"/>
          </p:cNvPicPr>
          <p:nvPr/>
        </p:nvPicPr>
        <p:blipFill>
          <a:blip r:embed="rId6"/>
          <a:stretch>
            <a:fillRect/>
          </a:stretch>
        </p:blipFill>
        <p:spPr>
          <a:xfrm>
            <a:off x="10744200" y="284163"/>
            <a:ext cx="1219200" cy="2428875"/>
          </a:xfrm>
          <a:prstGeom prst="rect">
            <a:avLst/>
          </a:prstGeom>
        </p:spPr>
      </p:pic>
    </p:spTree>
    <p:extLst>
      <p:ext uri="{BB962C8B-B14F-4D97-AF65-F5344CB8AC3E}">
        <p14:creationId xmlns:p14="http://schemas.microsoft.com/office/powerpoint/2010/main" val="1592161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
        <p:nvSpPr>
          <p:cNvPr id="18" name="TextBox 17">
            <a:extLst>
              <a:ext uri="{FF2B5EF4-FFF2-40B4-BE49-F238E27FC236}">
                <a16:creationId xmlns:a16="http://schemas.microsoft.com/office/drawing/2014/main" id="{820D59D1-79D8-CCDA-1C78-0C9384858C55}"/>
              </a:ext>
            </a:extLst>
          </p:cNvPr>
          <p:cNvSpPr txBox="1"/>
          <p:nvPr/>
        </p:nvSpPr>
        <p:spPr>
          <a:xfrm>
            <a:off x="8353642" y="5434578"/>
            <a:ext cx="6197600" cy="855619"/>
          </a:xfrm>
          <a:prstGeom prst="rect">
            <a:avLst/>
          </a:prstGeom>
          <a:noFill/>
        </p:spPr>
        <p:txBody>
          <a:bodyPr wrap="square">
            <a:spAutoFit/>
          </a:bodyPr>
          <a:lstStyle/>
          <a:p>
            <a:pPr>
              <a:lnSpc>
                <a:spcPct val="110000"/>
              </a:lnSpc>
              <a:spcAft>
                <a:spcPts val="600"/>
              </a:spcAft>
            </a:pPr>
            <a:r>
              <a:rPr lang="en-US" sz="4800" dirty="0">
                <a:solidFill>
                  <a:schemeClr val="bg1"/>
                </a:solidFill>
                <a:latin typeface="Anton" pitchFamily="2" charset="77"/>
                <a:cs typeface="Calibri"/>
              </a:rPr>
              <a:t>What else?</a:t>
            </a:r>
          </a:p>
        </p:txBody>
      </p:sp>
      <p:sp>
        <p:nvSpPr>
          <p:cNvPr id="3" name="TextBox 2">
            <a:extLst>
              <a:ext uri="{FF2B5EF4-FFF2-40B4-BE49-F238E27FC236}">
                <a16:creationId xmlns:a16="http://schemas.microsoft.com/office/drawing/2014/main" id="{D756DAC8-A70F-D450-6E34-381DF37ABA88}"/>
              </a:ext>
            </a:extLst>
          </p:cNvPr>
          <p:cNvSpPr txBox="1"/>
          <p:nvPr/>
        </p:nvSpPr>
        <p:spPr>
          <a:xfrm>
            <a:off x="435684" y="630484"/>
            <a:ext cx="7278128" cy="830997"/>
          </a:xfrm>
          <a:prstGeom prst="rect">
            <a:avLst/>
          </a:prstGeom>
          <a:noFill/>
        </p:spPr>
        <p:txBody>
          <a:bodyPr wrap="square">
            <a:spAutoFit/>
          </a:bodyPr>
          <a:lstStyle/>
          <a:p>
            <a:r>
              <a:rPr lang="en-US" sz="4800" dirty="0">
                <a:latin typeface="Anton" pitchFamily="2" charset="77"/>
              </a:rPr>
              <a:t>Group work </a:t>
            </a:r>
          </a:p>
        </p:txBody>
      </p:sp>
      <p:sp>
        <p:nvSpPr>
          <p:cNvPr id="5" name="TextBox 4">
            <a:extLst>
              <a:ext uri="{FF2B5EF4-FFF2-40B4-BE49-F238E27FC236}">
                <a16:creationId xmlns:a16="http://schemas.microsoft.com/office/drawing/2014/main" id="{E2B7AF87-F8DC-5BF2-4F9E-100709CCCD89}"/>
              </a:ext>
            </a:extLst>
          </p:cNvPr>
          <p:cNvSpPr txBox="1"/>
          <p:nvPr/>
        </p:nvSpPr>
        <p:spPr>
          <a:xfrm>
            <a:off x="469800" y="1603714"/>
            <a:ext cx="7278128" cy="884538"/>
          </a:xfrm>
          <a:prstGeom prst="rect">
            <a:avLst/>
          </a:prstGeom>
          <a:noFill/>
        </p:spPr>
        <p:txBody>
          <a:bodyPr wrap="square">
            <a:spAutoFit/>
          </a:bodyPr>
          <a:lstStyle/>
          <a:p>
            <a:pPr indent="-228600">
              <a:lnSpc>
                <a:spcPct val="110000"/>
              </a:lnSpc>
              <a:spcAft>
                <a:spcPts val="600"/>
              </a:spcAft>
              <a:defRPr/>
            </a:pPr>
            <a:r>
              <a:rPr lang="en-US" sz="2400" dirty="0">
                <a:latin typeface="Calibri"/>
                <a:ea typeface="Calibri"/>
                <a:cs typeface="Calibri"/>
              </a:rPr>
              <a:t>In groups, using what you learned in the video, write what you know about....</a:t>
            </a:r>
            <a:endParaRPr lang="en-US" sz="2400" b="0" i="0" u="none" strike="noStrike" cap="none" spc="0" normalizeH="0" baseline="0" noProof="0" dirty="0">
              <a:ln>
                <a:noFill/>
              </a:ln>
              <a:effectLst/>
              <a:uLnTx/>
              <a:uFillTx/>
              <a:latin typeface="Calibri"/>
              <a:ea typeface="Calibri"/>
              <a:cs typeface="Calibri"/>
            </a:endParaRPr>
          </a:p>
        </p:txBody>
      </p:sp>
      <p:sp>
        <p:nvSpPr>
          <p:cNvPr id="6" name="Rectangle 5">
            <a:extLst>
              <a:ext uri="{FF2B5EF4-FFF2-40B4-BE49-F238E27FC236}">
                <a16:creationId xmlns:a16="http://schemas.microsoft.com/office/drawing/2014/main" id="{BF38C6C6-7EBE-3E21-A696-3C7994B047F3}"/>
              </a:ext>
            </a:extLst>
          </p:cNvPr>
          <p:cNvSpPr/>
          <p:nvPr/>
        </p:nvSpPr>
        <p:spPr>
          <a:xfrm>
            <a:off x="0" y="3429000"/>
            <a:ext cx="12192000" cy="3428999"/>
          </a:xfrm>
          <a:prstGeom prst="rect">
            <a:avLst/>
          </a:prstGeom>
          <a:solidFill>
            <a:srgbClr val="74AF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0B53549-CD44-D61C-8F5B-201DCE6BD6D8}"/>
              </a:ext>
            </a:extLst>
          </p:cNvPr>
          <p:cNvSpPr/>
          <p:nvPr/>
        </p:nvSpPr>
        <p:spPr>
          <a:xfrm>
            <a:off x="469799" y="3914062"/>
            <a:ext cx="2534657" cy="25394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43AAF01-0918-FB2D-BA26-AA751E707441}"/>
              </a:ext>
            </a:extLst>
          </p:cNvPr>
          <p:cNvSpPr txBox="1"/>
          <p:nvPr/>
        </p:nvSpPr>
        <p:spPr>
          <a:xfrm>
            <a:off x="768391" y="4498564"/>
            <a:ext cx="1942152" cy="1569660"/>
          </a:xfrm>
          <a:prstGeom prst="rect">
            <a:avLst/>
          </a:prstGeom>
          <a:noFill/>
        </p:spPr>
        <p:txBody>
          <a:bodyPr wrap="square">
            <a:spAutoFit/>
          </a:bodyPr>
          <a:lstStyle/>
          <a:p>
            <a:r>
              <a:rPr lang="en-US" sz="2400" dirty="0">
                <a:latin typeface="Calibri"/>
                <a:ea typeface="+mn-lt"/>
                <a:cs typeface="+mn-lt"/>
              </a:rPr>
              <a:t>How brains learn from successes and mistakes</a:t>
            </a:r>
            <a:endParaRPr lang="en-US" sz="2400" dirty="0">
              <a:latin typeface="Calibri"/>
              <a:cs typeface="Calibri"/>
            </a:endParaRPr>
          </a:p>
        </p:txBody>
      </p:sp>
      <p:sp>
        <p:nvSpPr>
          <p:cNvPr id="2" name="Slide Number Placeholder 1">
            <a:extLst>
              <a:ext uri="{FF2B5EF4-FFF2-40B4-BE49-F238E27FC236}">
                <a16:creationId xmlns:a16="http://schemas.microsoft.com/office/drawing/2014/main" id="{BCA476E9-3B45-3B99-9777-59D2C914BEB2}"/>
              </a:ext>
            </a:extLst>
          </p:cNvPr>
          <p:cNvSpPr>
            <a:spLocks noGrp="1"/>
          </p:cNvSpPr>
          <p:nvPr>
            <p:ph type="sldNum" sz="quarter" idx="12"/>
          </p:nvPr>
        </p:nvSpPr>
        <p:spPr/>
        <p:txBody>
          <a:bodyPr/>
          <a:lstStyle/>
          <a:p>
            <a:fld id="{0BA21EBD-6322-B942-88E0-85CED944E7BE}" type="slidenum">
              <a:rPr lang="en-US" smtClean="0"/>
              <a:t>10</a:t>
            </a:fld>
            <a:endParaRPr lang="en-US"/>
          </a:p>
        </p:txBody>
      </p:sp>
      <p:pic>
        <p:nvPicPr>
          <p:cNvPr id="4" name="Picture 3">
            <a:extLst>
              <a:ext uri="{FF2B5EF4-FFF2-40B4-BE49-F238E27FC236}">
                <a16:creationId xmlns:a16="http://schemas.microsoft.com/office/drawing/2014/main" id="{3D60AF4A-A6D4-97AD-2DE2-FBDCCC19590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45119" y="3626844"/>
            <a:ext cx="1184015" cy="629189"/>
          </a:xfrm>
          <a:prstGeom prst="rect">
            <a:avLst/>
          </a:prstGeom>
        </p:spPr>
      </p:pic>
      <p:pic>
        <p:nvPicPr>
          <p:cNvPr id="9" name="Picture 8">
            <a:extLst>
              <a:ext uri="{FF2B5EF4-FFF2-40B4-BE49-F238E27FC236}">
                <a16:creationId xmlns:a16="http://schemas.microsoft.com/office/drawing/2014/main" id="{195E85D1-4E37-43D9-CA50-09A5E2048AF8}"/>
              </a:ext>
            </a:extLst>
          </p:cNvPr>
          <p:cNvPicPr>
            <a:picLocks noChangeAspect="1"/>
          </p:cNvPicPr>
          <p:nvPr/>
        </p:nvPicPr>
        <p:blipFill>
          <a:blip r:embed="rId6"/>
          <a:stretch>
            <a:fillRect/>
          </a:stretch>
        </p:blipFill>
        <p:spPr>
          <a:xfrm>
            <a:off x="8012404" y="389126"/>
            <a:ext cx="3925195" cy="5349723"/>
          </a:xfrm>
          <a:prstGeom prst="rect">
            <a:avLst/>
          </a:prstGeom>
        </p:spPr>
      </p:pic>
    </p:spTree>
    <p:extLst>
      <p:ext uri="{BB962C8B-B14F-4D97-AF65-F5344CB8AC3E}">
        <p14:creationId xmlns:p14="http://schemas.microsoft.com/office/powerpoint/2010/main" val="2772196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81E680F-D0F9-7448-60E7-C7A9467F775F}"/>
              </a:ext>
            </a:extLst>
          </p:cNvPr>
          <p:cNvSpPr/>
          <p:nvPr/>
        </p:nvSpPr>
        <p:spPr>
          <a:xfrm>
            <a:off x="0" y="0"/>
            <a:ext cx="5420937" cy="6858001"/>
          </a:xfrm>
          <a:prstGeom prst="rect">
            <a:avLst/>
          </a:prstGeom>
          <a:solidFill>
            <a:srgbClr val="E195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
        <p:nvSpPr>
          <p:cNvPr id="6" name="Title 1">
            <a:extLst>
              <a:ext uri="{FF2B5EF4-FFF2-40B4-BE49-F238E27FC236}">
                <a16:creationId xmlns:a16="http://schemas.microsoft.com/office/drawing/2014/main" id="{4BB9406A-D8AB-7CD1-5E2F-82687C4049B2}"/>
              </a:ext>
            </a:extLst>
          </p:cNvPr>
          <p:cNvSpPr txBox="1">
            <a:spLocks/>
          </p:cNvSpPr>
          <p:nvPr/>
        </p:nvSpPr>
        <p:spPr>
          <a:xfrm>
            <a:off x="6244444" y="-179696"/>
            <a:ext cx="6119959"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dirty="0">
                <a:latin typeface="Anton" pitchFamily="2" charset="77"/>
              </a:rPr>
              <a:t>Managing stress in social worlds</a:t>
            </a:r>
          </a:p>
        </p:txBody>
      </p:sp>
      <p:sp>
        <p:nvSpPr>
          <p:cNvPr id="8" name="TextBox 7">
            <a:extLst>
              <a:ext uri="{FF2B5EF4-FFF2-40B4-BE49-F238E27FC236}">
                <a16:creationId xmlns:a16="http://schemas.microsoft.com/office/drawing/2014/main" id="{6C100859-A8D9-0ABA-AAE1-271ACC7133C1}"/>
              </a:ext>
            </a:extLst>
          </p:cNvPr>
          <p:cNvSpPr txBox="1"/>
          <p:nvPr/>
        </p:nvSpPr>
        <p:spPr>
          <a:xfrm>
            <a:off x="6244444" y="2357882"/>
            <a:ext cx="5420937" cy="2798908"/>
          </a:xfrm>
          <a:prstGeom prst="rect">
            <a:avLst/>
          </a:prstGeom>
          <a:noFill/>
        </p:spPr>
        <p:txBody>
          <a:bodyPr wrap="square" lIns="91440" tIns="45720" rIns="91440" bIns="45720" anchor="t">
            <a:spAutoFit/>
          </a:bodyPr>
          <a:lstStyle/>
          <a:p>
            <a:pPr indent="-228600">
              <a:lnSpc>
                <a:spcPct val="120000"/>
              </a:lnSpc>
              <a:spcAft>
                <a:spcPts val="600"/>
              </a:spcAft>
            </a:pPr>
            <a:r>
              <a:rPr lang="en-US" sz="2400" dirty="0">
                <a:latin typeface="Calibri"/>
                <a:cs typeface="Calibri"/>
              </a:rPr>
              <a:t>Humans are social primates and have the most complex social networks of all primates. </a:t>
            </a:r>
          </a:p>
          <a:p>
            <a:pPr indent="-228600">
              <a:lnSpc>
                <a:spcPct val="120000"/>
              </a:lnSpc>
              <a:spcAft>
                <a:spcPts val="600"/>
              </a:spcAft>
            </a:pPr>
            <a:r>
              <a:rPr lang="en-US" sz="2400" dirty="0">
                <a:latin typeface="Calibri"/>
                <a:cs typeface="Calibri"/>
              </a:rPr>
              <a:t>This means that a big part of stress and managing stress comes from people's social experiences. </a:t>
            </a:r>
          </a:p>
        </p:txBody>
      </p:sp>
      <p:sp>
        <p:nvSpPr>
          <p:cNvPr id="2" name="Slide Number Placeholder 1">
            <a:extLst>
              <a:ext uri="{FF2B5EF4-FFF2-40B4-BE49-F238E27FC236}">
                <a16:creationId xmlns:a16="http://schemas.microsoft.com/office/drawing/2014/main" id="{3435C653-DB52-DC6D-C4EA-BA473A97219C}"/>
              </a:ext>
            </a:extLst>
          </p:cNvPr>
          <p:cNvSpPr>
            <a:spLocks noGrp="1"/>
          </p:cNvSpPr>
          <p:nvPr>
            <p:ph type="sldNum" sz="quarter" idx="12"/>
          </p:nvPr>
        </p:nvSpPr>
        <p:spPr/>
        <p:txBody>
          <a:bodyPr/>
          <a:lstStyle/>
          <a:p>
            <a:fld id="{0BA21EBD-6322-B942-88E0-85CED944E7BE}" type="slidenum">
              <a:rPr lang="en-US" smtClean="0"/>
              <a:t>11</a:t>
            </a:fld>
            <a:endParaRPr lang="en-US"/>
          </a:p>
        </p:txBody>
      </p:sp>
      <p:pic>
        <p:nvPicPr>
          <p:cNvPr id="4" name="Picture 3" descr="A group of monkeys sitting on a rock&#10;&#10;Description automatically generated">
            <a:extLst>
              <a:ext uri="{FF2B5EF4-FFF2-40B4-BE49-F238E27FC236}">
                <a16:creationId xmlns:a16="http://schemas.microsoft.com/office/drawing/2014/main" id="{227BB31B-8069-BA18-6F95-9A6ED32B59F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74902" y="561375"/>
            <a:ext cx="4044352" cy="5735249"/>
          </a:xfrm>
          <a:prstGeom prst="rect">
            <a:avLst/>
          </a:prstGeom>
        </p:spPr>
      </p:pic>
      <p:pic>
        <p:nvPicPr>
          <p:cNvPr id="13" name="Picture 12">
            <a:extLst>
              <a:ext uri="{FF2B5EF4-FFF2-40B4-BE49-F238E27FC236}">
                <a16:creationId xmlns:a16="http://schemas.microsoft.com/office/drawing/2014/main" id="{004C9DEE-1128-8276-EBDB-7CA3E8FACB25}"/>
              </a:ext>
            </a:extLst>
          </p:cNvPr>
          <p:cNvPicPr>
            <a:picLocks noChangeAspect="1"/>
          </p:cNvPicPr>
          <p:nvPr/>
        </p:nvPicPr>
        <p:blipFill>
          <a:blip r:embed="rId6"/>
          <a:stretch>
            <a:fillRect/>
          </a:stretch>
        </p:blipFill>
        <p:spPr>
          <a:xfrm rot="13266562">
            <a:off x="3853037" y="476124"/>
            <a:ext cx="1331152" cy="688983"/>
          </a:xfrm>
          <a:prstGeom prst="rect">
            <a:avLst/>
          </a:prstGeom>
        </p:spPr>
      </p:pic>
      <p:pic>
        <p:nvPicPr>
          <p:cNvPr id="15" name="Picture 14">
            <a:extLst>
              <a:ext uri="{FF2B5EF4-FFF2-40B4-BE49-F238E27FC236}">
                <a16:creationId xmlns:a16="http://schemas.microsoft.com/office/drawing/2014/main" id="{6A093D32-B643-352C-4EA7-CEE2B5CAA6F1}"/>
              </a:ext>
            </a:extLst>
          </p:cNvPr>
          <p:cNvPicPr>
            <a:picLocks noChangeAspect="1"/>
          </p:cNvPicPr>
          <p:nvPr/>
        </p:nvPicPr>
        <p:blipFill>
          <a:blip r:embed="rId6"/>
          <a:stretch>
            <a:fillRect/>
          </a:stretch>
        </p:blipFill>
        <p:spPr>
          <a:xfrm rot="13266562">
            <a:off x="118676" y="5692893"/>
            <a:ext cx="1331152" cy="688983"/>
          </a:xfrm>
          <a:prstGeom prst="rect">
            <a:avLst/>
          </a:prstGeom>
        </p:spPr>
      </p:pic>
    </p:spTree>
    <p:extLst>
      <p:ext uri="{BB962C8B-B14F-4D97-AF65-F5344CB8AC3E}">
        <p14:creationId xmlns:p14="http://schemas.microsoft.com/office/powerpoint/2010/main" val="2059267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4867E10-204E-AF4C-E8F0-0663505B6D49}"/>
              </a:ext>
            </a:extLst>
          </p:cNvPr>
          <p:cNvSpPr/>
          <p:nvPr/>
        </p:nvSpPr>
        <p:spPr>
          <a:xfrm>
            <a:off x="6771063" y="-1"/>
            <a:ext cx="5420937" cy="6858001"/>
          </a:xfrm>
          <a:prstGeom prst="rect">
            <a:avLst/>
          </a:prstGeom>
          <a:solidFill>
            <a:srgbClr val="E195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6980ED3D-65D2-C900-D9A7-2F29B655A508}"/>
              </a:ext>
            </a:extLst>
          </p:cNvPr>
          <p:cNvSpPr>
            <a:spLocks noGrp="1"/>
          </p:cNvSpPr>
          <p:nvPr>
            <p:ph type="sldNum" sz="quarter" idx="12"/>
          </p:nvPr>
        </p:nvSpPr>
        <p:spPr/>
        <p:txBody>
          <a:bodyPr/>
          <a:lstStyle/>
          <a:p>
            <a:fld id="{0BA21EBD-6322-B942-88E0-85CED944E7BE}" type="slidenum">
              <a:rPr lang="en-US" smtClean="0"/>
              <a:t>12</a:t>
            </a:fld>
            <a:endParaRPr lang="en-US"/>
          </a:p>
        </p:txBody>
      </p:sp>
      <p:sp>
        <p:nvSpPr>
          <p:cNvPr id="15" name="Title 1">
            <a:extLst>
              <a:ext uri="{FF2B5EF4-FFF2-40B4-BE49-F238E27FC236}">
                <a16:creationId xmlns:a16="http://schemas.microsoft.com/office/drawing/2014/main" id="{8B05E836-2B27-A0A3-6EF3-BA6F5D305C0E}"/>
              </a:ext>
            </a:extLst>
          </p:cNvPr>
          <p:cNvSpPr txBox="1">
            <a:spLocks/>
          </p:cNvSpPr>
          <p:nvPr/>
        </p:nvSpPr>
        <p:spPr>
          <a:xfrm>
            <a:off x="425785" y="-828136"/>
            <a:ext cx="6119959"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dirty="0">
                <a:latin typeface="Anton" pitchFamily="2" charset="77"/>
              </a:rPr>
              <a:t>Signaling social threat</a:t>
            </a:r>
          </a:p>
        </p:txBody>
      </p:sp>
      <p:sp>
        <p:nvSpPr>
          <p:cNvPr id="16" name="TextBox 15">
            <a:extLst>
              <a:ext uri="{FF2B5EF4-FFF2-40B4-BE49-F238E27FC236}">
                <a16:creationId xmlns:a16="http://schemas.microsoft.com/office/drawing/2014/main" id="{6F8DE821-7BC6-DB9D-8D8B-2580E0631A7A}"/>
              </a:ext>
            </a:extLst>
          </p:cNvPr>
          <p:cNvSpPr txBox="1"/>
          <p:nvPr/>
        </p:nvSpPr>
        <p:spPr>
          <a:xfrm>
            <a:off x="425785" y="1830211"/>
            <a:ext cx="5420937" cy="4771756"/>
          </a:xfrm>
          <a:prstGeom prst="rect">
            <a:avLst/>
          </a:prstGeom>
          <a:noFill/>
        </p:spPr>
        <p:txBody>
          <a:bodyPr wrap="square" lIns="91440" tIns="45720" rIns="91440" bIns="45720" anchor="t">
            <a:spAutoFit/>
          </a:bodyPr>
          <a:lstStyle/>
          <a:p>
            <a:pPr indent="-228600">
              <a:lnSpc>
                <a:spcPct val="110000"/>
              </a:lnSpc>
              <a:spcAft>
                <a:spcPts val="600"/>
              </a:spcAft>
            </a:pPr>
            <a:r>
              <a:rPr lang="en-US" sz="2400" dirty="0">
                <a:latin typeface="Calibri"/>
                <a:cs typeface="Calibri"/>
              </a:rPr>
              <a:t>In the past, a person's place in a social group was critical to their survival. </a:t>
            </a:r>
          </a:p>
          <a:p>
            <a:pPr indent="-228600">
              <a:lnSpc>
                <a:spcPct val="110000"/>
              </a:lnSpc>
              <a:spcAft>
                <a:spcPts val="600"/>
              </a:spcAft>
            </a:pPr>
            <a:r>
              <a:rPr lang="en-US" sz="2400" dirty="0">
                <a:latin typeface="Calibri"/>
                <a:cs typeface="Calibri"/>
              </a:rPr>
              <a:t>Their family and friends fed them when sick or injured and protected them when hunting.</a:t>
            </a:r>
          </a:p>
          <a:p>
            <a:pPr indent="-228600">
              <a:lnSpc>
                <a:spcPct val="110000"/>
              </a:lnSpc>
              <a:spcAft>
                <a:spcPts val="600"/>
              </a:spcAft>
            </a:pPr>
            <a:r>
              <a:rPr lang="en-US" sz="2400" dirty="0">
                <a:latin typeface="Calibri"/>
                <a:cs typeface="Calibri"/>
              </a:rPr>
              <a:t>The amygdala sees social isolation as a threat and tells people not to risk their social position. </a:t>
            </a:r>
          </a:p>
          <a:p>
            <a:pPr indent="-228600">
              <a:lnSpc>
                <a:spcPct val="110000"/>
              </a:lnSpc>
              <a:spcAft>
                <a:spcPts val="600"/>
              </a:spcAft>
            </a:pPr>
            <a:r>
              <a:rPr lang="en-US" sz="2400" b="1" dirty="0">
                <a:latin typeface="Calibri"/>
                <a:cs typeface="Calibri"/>
              </a:rPr>
              <a:t>The amygdala is not wrong, being lonely changes people's brains and affects their physical and mental health. </a:t>
            </a:r>
            <a:r>
              <a:rPr lang="en-US" sz="2400" dirty="0">
                <a:latin typeface="Calibri"/>
                <a:cs typeface="Calibri"/>
              </a:rPr>
              <a:t> </a:t>
            </a:r>
          </a:p>
        </p:txBody>
      </p:sp>
      <p:pic>
        <p:nvPicPr>
          <p:cNvPr id="17" name="Picture 16" descr="One red ball among many white balls">
            <a:extLst>
              <a:ext uri="{FF2B5EF4-FFF2-40B4-BE49-F238E27FC236}">
                <a16:creationId xmlns:a16="http://schemas.microsoft.com/office/drawing/2014/main" id="{362E7AA6-7B80-7DF4-BD96-2ADD02BA1603}"/>
              </a:ext>
            </a:extLst>
          </p:cNvPr>
          <p:cNvPicPr>
            <a:picLocks noChangeAspect="1"/>
          </p:cNvPicPr>
          <p:nvPr/>
        </p:nvPicPr>
        <p:blipFill rotWithShape="1">
          <a:blip r:embed="rId3"/>
          <a:srcRect/>
          <a:stretch/>
        </p:blipFill>
        <p:spPr>
          <a:xfrm>
            <a:off x="7631830" y="743187"/>
            <a:ext cx="3643811" cy="2439290"/>
          </a:xfrm>
          <a:prstGeom prst="rect">
            <a:avLst/>
          </a:prstGeom>
        </p:spPr>
      </p:pic>
      <p:pic>
        <p:nvPicPr>
          <p:cNvPr id="18" name="Picture 17">
            <a:extLst>
              <a:ext uri="{FF2B5EF4-FFF2-40B4-BE49-F238E27FC236}">
                <a16:creationId xmlns:a16="http://schemas.microsoft.com/office/drawing/2014/main" id="{4695FEB9-1693-99CF-C2DD-E667F3A17587}"/>
              </a:ext>
            </a:extLst>
          </p:cNvPr>
          <p:cNvPicPr>
            <a:picLocks noChangeAspect="1"/>
          </p:cNvPicPr>
          <p:nvPr/>
        </p:nvPicPr>
        <p:blipFill>
          <a:blip r:embed="rId4"/>
          <a:stretch>
            <a:fillRect/>
          </a:stretch>
        </p:blipFill>
        <p:spPr>
          <a:xfrm>
            <a:off x="9172363" y="162076"/>
            <a:ext cx="1883307" cy="764762"/>
          </a:xfrm>
          <a:prstGeom prst="rect">
            <a:avLst/>
          </a:prstGeom>
        </p:spPr>
      </p:pic>
      <p:sp>
        <p:nvSpPr>
          <p:cNvPr id="19" name="Rectangle 18">
            <a:extLst>
              <a:ext uri="{FF2B5EF4-FFF2-40B4-BE49-F238E27FC236}">
                <a16:creationId xmlns:a16="http://schemas.microsoft.com/office/drawing/2014/main" id="{61DA3878-A927-2F4F-B354-017051B11861}"/>
              </a:ext>
            </a:extLst>
          </p:cNvPr>
          <p:cNvSpPr/>
          <p:nvPr/>
        </p:nvSpPr>
        <p:spPr>
          <a:xfrm>
            <a:off x="7490414" y="3649026"/>
            <a:ext cx="1611315" cy="27424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iagram&#10;&#10;Description automatically generated">
            <a:extLst>
              <a:ext uri="{FF2B5EF4-FFF2-40B4-BE49-F238E27FC236}">
                <a16:creationId xmlns:a16="http://schemas.microsoft.com/office/drawing/2014/main" id="{B5B24BD7-394D-EBDD-9E1D-DB687276C46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247467" y="3638586"/>
            <a:ext cx="3201677" cy="2742427"/>
          </a:xfrm>
          <a:prstGeom prst="rect">
            <a:avLst/>
          </a:prstGeom>
        </p:spPr>
      </p:pic>
      <p:sp>
        <p:nvSpPr>
          <p:cNvPr id="21" name="TextBox 20">
            <a:extLst>
              <a:ext uri="{FF2B5EF4-FFF2-40B4-BE49-F238E27FC236}">
                <a16:creationId xmlns:a16="http://schemas.microsoft.com/office/drawing/2014/main" id="{7EA8BA5F-D55E-3313-D0C1-684F16AF0838}"/>
              </a:ext>
            </a:extLst>
          </p:cNvPr>
          <p:cNvSpPr txBox="1"/>
          <p:nvPr/>
        </p:nvSpPr>
        <p:spPr>
          <a:xfrm rot="19351125">
            <a:off x="7666052" y="3994509"/>
            <a:ext cx="1162830"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dirty="0">
                <a:solidFill>
                  <a:schemeClr val="tx1"/>
                </a:solidFill>
                <a:latin typeface="Calibri" panose="020F0502020204030204" pitchFamily="34" charset="0"/>
                <a:cs typeface="Calibri" panose="020F0502020204030204" pitchFamily="34" charset="0"/>
              </a:rPr>
              <a:t>Prefrontal </a:t>
            </a:r>
          </a:p>
          <a:p>
            <a:pPr algn="ctr"/>
            <a:r>
              <a:rPr lang="en-US" sz="1200" dirty="0">
                <a:solidFill>
                  <a:schemeClr val="tx1"/>
                </a:solidFill>
                <a:latin typeface="Calibri" panose="020F0502020204030204" pitchFamily="34" charset="0"/>
                <a:cs typeface="Calibri" panose="020F0502020204030204" pitchFamily="34" charset="0"/>
              </a:rPr>
              <a:t>cortex</a:t>
            </a:r>
          </a:p>
        </p:txBody>
      </p:sp>
    </p:spTree>
    <p:extLst>
      <p:ext uri="{BB962C8B-B14F-4D97-AF65-F5344CB8AC3E}">
        <p14:creationId xmlns:p14="http://schemas.microsoft.com/office/powerpoint/2010/main" val="16744042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1BDC24-1ABB-675E-2A39-50CCED29E471}"/>
              </a:ext>
            </a:extLst>
          </p:cNvPr>
          <p:cNvSpPr/>
          <p:nvPr/>
        </p:nvSpPr>
        <p:spPr>
          <a:xfrm>
            <a:off x="0" y="1999337"/>
            <a:ext cx="12192000" cy="4858662"/>
          </a:xfrm>
          <a:prstGeom prst="rect">
            <a:avLst/>
          </a:prstGeom>
          <a:solidFill>
            <a:srgbClr val="E195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94B0EBA-6E7C-B3DF-DD7E-5767837A267F}"/>
              </a:ext>
            </a:extLst>
          </p:cNvPr>
          <p:cNvSpPr/>
          <p:nvPr/>
        </p:nvSpPr>
        <p:spPr>
          <a:xfrm>
            <a:off x="6383536" y="2518096"/>
            <a:ext cx="5421653" cy="40208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858EF15-2FDB-F627-E193-87299295F462}"/>
              </a:ext>
            </a:extLst>
          </p:cNvPr>
          <p:cNvSpPr/>
          <p:nvPr/>
        </p:nvSpPr>
        <p:spPr>
          <a:xfrm>
            <a:off x="386811" y="2548336"/>
            <a:ext cx="5421654" cy="40208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
        <p:nvSpPr>
          <p:cNvPr id="2" name="Slide Number Placeholder 1">
            <a:extLst>
              <a:ext uri="{FF2B5EF4-FFF2-40B4-BE49-F238E27FC236}">
                <a16:creationId xmlns:a16="http://schemas.microsoft.com/office/drawing/2014/main" id="{3435C653-DB52-DC6D-C4EA-BA473A97219C}"/>
              </a:ext>
            </a:extLst>
          </p:cNvPr>
          <p:cNvSpPr>
            <a:spLocks noGrp="1"/>
          </p:cNvSpPr>
          <p:nvPr>
            <p:ph type="sldNum" sz="quarter" idx="12"/>
          </p:nvPr>
        </p:nvSpPr>
        <p:spPr/>
        <p:txBody>
          <a:bodyPr/>
          <a:lstStyle/>
          <a:p>
            <a:fld id="{0BA21EBD-6322-B942-88E0-85CED944E7BE}" type="slidenum">
              <a:rPr lang="en-US" smtClean="0"/>
              <a:t>13</a:t>
            </a:fld>
            <a:endParaRPr lang="en-US"/>
          </a:p>
        </p:txBody>
      </p:sp>
      <p:sp>
        <p:nvSpPr>
          <p:cNvPr id="10" name="Title 1">
            <a:extLst>
              <a:ext uri="{FF2B5EF4-FFF2-40B4-BE49-F238E27FC236}">
                <a16:creationId xmlns:a16="http://schemas.microsoft.com/office/drawing/2014/main" id="{E26504DA-DD13-6819-3E7B-74F327CAA3AF}"/>
              </a:ext>
            </a:extLst>
          </p:cNvPr>
          <p:cNvSpPr txBox="1">
            <a:spLocks/>
          </p:cNvSpPr>
          <p:nvPr/>
        </p:nvSpPr>
        <p:spPr>
          <a:xfrm>
            <a:off x="386811" y="-489202"/>
            <a:ext cx="9739237"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900" dirty="0">
                <a:latin typeface="Anton"/>
              </a:rPr>
              <a:t>The prefrontal cortex is built for managing social worlds</a:t>
            </a:r>
            <a:endParaRPr lang="en-US" sz="4800" dirty="0">
              <a:latin typeface="Anton"/>
            </a:endParaRPr>
          </a:p>
        </p:txBody>
      </p:sp>
      <p:sp>
        <p:nvSpPr>
          <p:cNvPr id="11" name="TextBox 10">
            <a:extLst>
              <a:ext uri="{FF2B5EF4-FFF2-40B4-BE49-F238E27FC236}">
                <a16:creationId xmlns:a16="http://schemas.microsoft.com/office/drawing/2014/main" id="{4B2113DD-DBCE-CDBE-91F0-AAD448740F26}"/>
              </a:ext>
            </a:extLst>
          </p:cNvPr>
          <p:cNvSpPr txBox="1"/>
          <p:nvPr/>
        </p:nvSpPr>
        <p:spPr>
          <a:xfrm>
            <a:off x="515436" y="2982242"/>
            <a:ext cx="4970963" cy="1200329"/>
          </a:xfrm>
          <a:prstGeom prst="rect">
            <a:avLst/>
          </a:prstGeom>
          <a:noFill/>
        </p:spPr>
        <p:txBody>
          <a:bodyPr wrap="square" lIns="91440" tIns="45720" rIns="91440" bIns="45720" anchor="t">
            <a:spAutoFit/>
          </a:bodyPr>
          <a:lstStyle/>
          <a:p>
            <a:r>
              <a:rPr lang="en-US" sz="2400" dirty="0">
                <a:latin typeface="Calibri"/>
                <a:cs typeface="Calibri"/>
              </a:rPr>
              <a:t>Did you know the prefrontal cortex might have got bigger across evolution to cope with today's social world?</a:t>
            </a:r>
          </a:p>
        </p:txBody>
      </p:sp>
      <p:pic>
        <p:nvPicPr>
          <p:cNvPr id="14" name="Picture 13">
            <a:extLst>
              <a:ext uri="{FF2B5EF4-FFF2-40B4-BE49-F238E27FC236}">
                <a16:creationId xmlns:a16="http://schemas.microsoft.com/office/drawing/2014/main" id="{A32AB7FA-0917-C3F5-5DDA-B0C6D82551F9}"/>
              </a:ext>
            </a:extLst>
          </p:cNvPr>
          <p:cNvPicPr>
            <a:picLocks noChangeAspect="1"/>
          </p:cNvPicPr>
          <p:nvPr/>
        </p:nvPicPr>
        <p:blipFill>
          <a:blip r:embed="rId5"/>
          <a:stretch>
            <a:fillRect/>
          </a:stretch>
        </p:blipFill>
        <p:spPr>
          <a:xfrm>
            <a:off x="1841514" y="2192320"/>
            <a:ext cx="1696694" cy="688983"/>
          </a:xfrm>
          <a:prstGeom prst="rect">
            <a:avLst/>
          </a:prstGeom>
        </p:spPr>
      </p:pic>
      <p:pic>
        <p:nvPicPr>
          <p:cNvPr id="17" name="Picture 16">
            <a:extLst>
              <a:ext uri="{FF2B5EF4-FFF2-40B4-BE49-F238E27FC236}">
                <a16:creationId xmlns:a16="http://schemas.microsoft.com/office/drawing/2014/main" id="{6560A2E8-471A-0F82-F0B5-6B703327BE98}"/>
              </a:ext>
            </a:extLst>
          </p:cNvPr>
          <p:cNvPicPr>
            <a:picLocks noChangeAspect="1"/>
          </p:cNvPicPr>
          <p:nvPr/>
        </p:nvPicPr>
        <p:blipFill>
          <a:blip r:embed="rId5"/>
          <a:stretch>
            <a:fillRect/>
          </a:stretch>
        </p:blipFill>
        <p:spPr>
          <a:xfrm>
            <a:off x="8429354" y="2192319"/>
            <a:ext cx="1696694" cy="688983"/>
          </a:xfrm>
          <a:prstGeom prst="rect">
            <a:avLst/>
          </a:prstGeom>
        </p:spPr>
      </p:pic>
      <p:sp>
        <p:nvSpPr>
          <p:cNvPr id="18" name="TextBox 17">
            <a:extLst>
              <a:ext uri="{FF2B5EF4-FFF2-40B4-BE49-F238E27FC236}">
                <a16:creationId xmlns:a16="http://schemas.microsoft.com/office/drawing/2014/main" id="{CF9CC37D-CB59-B6C8-1925-CD6C568423AA}"/>
              </a:ext>
            </a:extLst>
          </p:cNvPr>
          <p:cNvSpPr txBox="1"/>
          <p:nvPr/>
        </p:nvSpPr>
        <p:spPr>
          <a:xfrm>
            <a:off x="6590580" y="3090632"/>
            <a:ext cx="5085983" cy="1938992"/>
          </a:xfrm>
          <a:prstGeom prst="rect">
            <a:avLst/>
          </a:prstGeom>
          <a:noFill/>
        </p:spPr>
        <p:txBody>
          <a:bodyPr wrap="square" lIns="91440" tIns="45720" rIns="91440" bIns="45720" anchor="t">
            <a:spAutoFit/>
          </a:bodyPr>
          <a:lstStyle/>
          <a:p>
            <a:r>
              <a:rPr lang="en-US" sz="2400" b="1" dirty="0">
                <a:latin typeface="Calibri"/>
                <a:cs typeface="Calibri"/>
              </a:rPr>
              <a:t>But </a:t>
            </a:r>
            <a:r>
              <a:rPr lang="en-US" sz="2400" dirty="0">
                <a:latin typeface="Calibri"/>
                <a:cs typeface="Calibri"/>
              </a:rPr>
              <a:t>bigger social networks aren't always better. Scientists think people can only manage about 150 meaningful relationships, and even fewer close friends.</a:t>
            </a:r>
            <a:endParaRPr lang="en-US" sz="2400">
              <a:highlight>
                <a:srgbClr val="00FF00"/>
              </a:highlight>
              <a:latin typeface="Calibri"/>
              <a:cs typeface="Calibri"/>
            </a:endParaRPr>
          </a:p>
        </p:txBody>
      </p:sp>
      <p:pic>
        <p:nvPicPr>
          <p:cNvPr id="20" name="Picture 3" descr="Diagram, venn diagram&#10;&#10;Description automatically generated">
            <a:extLst>
              <a:ext uri="{FF2B5EF4-FFF2-40B4-BE49-F238E27FC236}">
                <a16:creationId xmlns:a16="http://schemas.microsoft.com/office/drawing/2014/main" id="{394219BC-2E22-512C-4FD7-5C5D969F124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33549" y="4579529"/>
            <a:ext cx="2728302" cy="1945104"/>
          </a:xfrm>
          <a:prstGeom prst="rect">
            <a:avLst/>
          </a:prstGeom>
        </p:spPr>
      </p:pic>
      <p:pic>
        <p:nvPicPr>
          <p:cNvPr id="21" name="Picture 4" descr="Prefrontal Cortex - The Science of Psychotherapy">
            <a:extLst>
              <a:ext uri="{FF2B5EF4-FFF2-40B4-BE49-F238E27FC236}">
                <a16:creationId xmlns:a16="http://schemas.microsoft.com/office/drawing/2014/main" id="{94DFD421-9047-393E-B01A-FB197BEF21F7}"/>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flipH="1">
            <a:off x="2334782" y="4471299"/>
            <a:ext cx="1624780" cy="162478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a:extLst>
              <a:ext uri="{FF2B5EF4-FFF2-40B4-BE49-F238E27FC236}">
                <a16:creationId xmlns:a16="http://schemas.microsoft.com/office/drawing/2014/main" id="{3DFB03B9-6E02-FBF6-E1A3-47F1378C09F7}"/>
              </a:ext>
            </a:extLst>
          </p:cNvPr>
          <p:cNvPicPr>
            <a:picLocks noChangeAspect="1" noChangeArrowheads="1"/>
          </p:cNvPicPr>
          <p:nvPr/>
        </p:nvPicPr>
        <p:blipFill>
          <a:blip r:embed="rId8"/>
          <a:srcRect/>
          <a:stretch/>
        </p:blipFill>
        <p:spPr bwMode="auto">
          <a:xfrm>
            <a:off x="528799" y="4735334"/>
            <a:ext cx="1581861" cy="104606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a:extLst>
              <a:ext uri="{FF2B5EF4-FFF2-40B4-BE49-F238E27FC236}">
                <a16:creationId xmlns:a16="http://schemas.microsoft.com/office/drawing/2014/main" id="{A954207B-B5FF-8DB4-3351-583FD56D4FDB}"/>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p:blipFill>
        <p:spPr bwMode="auto">
          <a:xfrm>
            <a:off x="4114056" y="4731570"/>
            <a:ext cx="1581861" cy="1038949"/>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4BC47A77-46E9-A5B3-E912-0AEC0A398152}"/>
              </a:ext>
            </a:extLst>
          </p:cNvPr>
          <p:cNvSpPr txBox="1"/>
          <p:nvPr/>
        </p:nvSpPr>
        <p:spPr>
          <a:xfrm>
            <a:off x="505546" y="5941711"/>
            <a:ext cx="2459327" cy="461665"/>
          </a:xfrm>
          <a:prstGeom prst="rect">
            <a:avLst/>
          </a:prstGeom>
          <a:noFill/>
        </p:spPr>
        <p:txBody>
          <a:bodyPr wrap="square">
            <a:spAutoFit/>
          </a:bodyPr>
          <a:lstStyle/>
          <a:p>
            <a:r>
              <a:rPr lang="en-US" sz="2400" dirty="0">
                <a:latin typeface="Anton" pitchFamily="2" charset="77"/>
                <a:cs typeface="Calibri"/>
              </a:rPr>
              <a:t>small</a:t>
            </a:r>
            <a:endParaRPr lang="en-US" sz="2400" dirty="0">
              <a:latin typeface="Anton" pitchFamily="2" charset="77"/>
            </a:endParaRPr>
          </a:p>
        </p:txBody>
      </p:sp>
      <p:sp>
        <p:nvSpPr>
          <p:cNvPr id="26" name="TextBox 25">
            <a:extLst>
              <a:ext uri="{FF2B5EF4-FFF2-40B4-BE49-F238E27FC236}">
                <a16:creationId xmlns:a16="http://schemas.microsoft.com/office/drawing/2014/main" id="{79FAC5B4-EBA5-CBED-28CB-A50FF8DFDFB1}"/>
              </a:ext>
            </a:extLst>
          </p:cNvPr>
          <p:cNvSpPr txBox="1"/>
          <p:nvPr/>
        </p:nvSpPr>
        <p:spPr>
          <a:xfrm>
            <a:off x="3301568" y="5945705"/>
            <a:ext cx="2459327" cy="461665"/>
          </a:xfrm>
          <a:prstGeom prst="rect">
            <a:avLst/>
          </a:prstGeom>
          <a:noFill/>
        </p:spPr>
        <p:txBody>
          <a:bodyPr wrap="square">
            <a:spAutoFit/>
          </a:bodyPr>
          <a:lstStyle/>
          <a:p>
            <a:pPr algn="r"/>
            <a:r>
              <a:rPr lang="en-US" sz="2400" dirty="0">
                <a:latin typeface="Anton" pitchFamily="2" charset="77"/>
                <a:cs typeface="Calibri"/>
              </a:rPr>
              <a:t>big</a:t>
            </a:r>
            <a:endParaRPr lang="en-US" sz="2400" dirty="0">
              <a:latin typeface="Anton" pitchFamily="2" charset="77"/>
            </a:endParaRPr>
          </a:p>
        </p:txBody>
      </p:sp>
      <p:cxnSp>
        <p:nvCxnSpPr>
          <p:cNvPr id="27" name="Straight Arrow Connector 26">
            <a:extLst>
              <a:ext uri="{FF2B5EF4-FFF2-40B4-BE49-F238E27FC236}">
                <a16:creationId xmlns:a16="http://schemas.microsoft.com/office/drawing/2014/main" id="{215B8000-7F0D-E1E1-CF78-B3AA13A55970}"/>
              </a:ext>
            </a:extLst>
          </p:cNvPr>
          <p:cNvCxnSpPr>
            <a:cxnSpLocks/>
          </p:cNvCxnSpPr>
          <p:nvPr/>
        </p:nvCxnSpPr>
        <p:spPr>
          <a:xfrm flipH="1">
            <a:off x="1517405" y="6179285"/>
            <a:ext cx="3512906" cy="0"/>
          </a:xfrm>
          <a:prstGeom prst="straightConnector1">
            <a:avLst/>
          </a:prstGeom>
          <a:ln w="19050">
            <a:solidFill>
              <a:srgbClr val="97A0D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5180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08792C9-C24B-C133-173C-8278697F62BA}"/>
              </a:ext>
            </a:extLst>
          </p:cNvPr>
          <p:cNvSpPr>
            <a:spLocks noGrp="1"/>
          </p:cNvSpPr>
          <p:nvPr>
            <p:ph type="sldNum" sz="quarter" idx="12"/>
          </p:nvPr>
        </p:nvSpPr>
        <p:spPr/>
        <p:txBody>
          <a:bodyPr/>
          <a:lstStyle/>
          <a:p>
            <a:fld id="{0BA21EBD-6322-B942-88E0-85CED944E7BE}" type="slidenum">
              <a:rPr lang="en-US" smtClean="0"/>
              <a:t>14</a:t>
            </a:fld>
            <a:endParaRPr lang="en-US"/>
          </a:p>
        </p:txBody>
      </p:sp>
      <p:sp>
        <p:nvSpPr>
          <p:cNvPr id="2" name="Rectangle 1">
            <a:extLst>
              <a:ext uri="{FF2B5EF4-FFF2-40B4-BE49-F238E27FC236}">
                <a16:creationId xmlns:a16="http://schemas.microsoft.com/office/drawing/2014/main" id="{20C74A97-95A2-3DEB-D2C8-2E757FB5577F}"/>
              </a:ext>
            </a:extLst>
          </p:cNvPr>
          <p:cNvSpPr/>
          <p:nvPr/>
        </p:nvSpPr>
        <p:spPr>
          <a:xfrm>
            <a:off x="-36512" y="0"/>
            <a:ext cx="5615316" cy="6858002"/>
          </a:xfrm>
          <a:prstGeom prst="rect">
            <a:avLst/>
          </a:prstGeom>
          <a:solidFill>
            <a:srgbClr val="E195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3714278-F5E2-133F-8F73-E50016269A83}"/>
              </a:ext>
            </a:extLst>
          </p:cNvPr>
          <p:cNvSpPr txBox="1"/>
          <p:nvPr/>
        </p:nvSpPr>
        <p:spPr>
          <a:xfrm>
            <a:off x="6059488" y="1716134"/>
            <a:ext cx="5830763" cy="39592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1630" indent="-342900">
              <a:lnSpc>
                <a:spcPct val="110000"/>
              </a:lnSpc>
              <a:spcAft>
                <a:spcPts val="600"/>
              </a:spcAft>
              <a:buFont typeface="Arial" panose="020B0604020202020204" pitchFamily="34" charset="0"/>
              <a:buChar char="•"/>
            </a:pPr>
            <a:r>
              <a:rPr lang="en-US" sz="2400" dirty="0">
                <a:latin typeface="Calibri"/>
                <a:cs typeface="Calibri"/>
              </a:rPr>
              <a:t>Because </a:t>
            </a:r>
            <a:r>
              <a:rPr lang="en-US" sz="2400" b="1" dirty="0">
                <a:latin typeface="Calibri"/>
                <a:cs typeface="Calibri"/>
              </a:rPr>
              <a:t>now </a:t>
            </a:r>
            <a:r>
              <a:rPr lang="en-US" sz="2400" dirty="0">
                <a:latin typeface="Calibri"/>
                <a:cs typeface="Calibri"/>
              </a:rPr>
              <a:t>the social influence of peers is really strong which can create challenges for managing stress. </a:t>
            </a:r>
            <a:endParaRPr lang="en-US" dirty="0"/>
          </a:p>
          <a:p>
            <a:pPr marL="798830" lvl="1" indent="-342900">
              <a:lnSpc>
                <a:spcPct val="110000"/>
              </a:lnSpc>
              <a:spcAft>
                <a:spcPts val="600"/>
              </a:spcAft>
              <a:buFont typeface="Courier New" panose="020B0604020202020204" pitchFamily="34" charset="0"/>
              <a:buChar char="o"/>
            </a:pPr>
            <a:r>
              <a:rPr lang="en-US" sz="2400" dirty="0">
                <a:latin typeface="Calibri"/>
                <a:cs typeface="Calibri"/>
              </a:rPr>
              <a:t>What if they worry that people will mock them, even ostracize them? </a:t>
            </a:r>
            <a:endParaRPr lang="en-US" sz="2400" dirty="0">
              <a:latin typeface="Calibri"/>
              <a:ea typeface="Calibri"/>
              <a:cs typeface="Calibri"/>
            </a:endParaRPr>
          </a:p>
          <a:p>
            <a:pPr marL="455930" lvl="1">
              <a:lnSpc>
                <a:spcPct val="110000"/>
              </a:lnSpc>
              <a:spcAft>
                <a:spcPts val="600"/>
              </a:spcAft>
            </a:pPr>
            <a:endParaRPr lang="en-US" sz="2400" dirty="0">
              <a:latin typeface="Calibri"/>
              <a:ea typeface="Calibri"/>
              <a:cs typeface="Calibri"/>
            </a:endParaRPr>
          </a:p>
          <a:p>
            <a:pPr marL="341630" indent="-342900">
              <a:lnSpc>
                <a:spcPct val="110000"/>
              </a:lnSpc>
              <a:spcAft>
                <a:spcPts val="600"/>
              </a:spcAft>
              <a:buFont typeface="Arial" panose="020B0604020202020204" pitchFamily="34" charset="0"/>
              <a:buChar char="•"/>
            </a:pPr>
            <a:r>
              <a:rPr lang="en-US" sz="2400" dirty="0">
                <a:latin typeface="Calibri"/>
                <a:cs typeface="Calibri"/>
              </a:rPr>
              <a:t>To de-stress, it helps to do enjoyable things and find new ways to be happy, no matter how challenging (like surfing!). </a:t>
            </a:r>
          </a:p>
        </p:txBody>
      </p:sp>
      <p:sp>
        <p:nvSpPr>
          <p:cNvPr id="7" name="TextBox 6">
            <a:extLst>
              <a:ext uri="{FF2B5EF4-FFF2-40B4-BE49-F238E27FC236}">
                <a16:creationId xmlns:a16="http://schemas.microsoft.com/office/drawing/2014/main" id="{B4406528-7314-39A7-2562-6A43527F341C}"/>
              </a:ext>
            </a:extLst>
          </p:cNvPr>
          <p:cNvSpPr txBox="1"/>
          <p:nvPr/>
        </p:nvSpPr>
        <p:spPr>
          <a:xfrm>
            <a:off x="5885564" y="146766"/>
            <a:ext cx="6190981" cy="1569660"/>
          </a:xfrm>
          <a:prstGeom prst="rect">
            <a:avLst/>
          </a:prstGeom>
          <a:noFill/>
        </p:spPr>
        <p:txBody>
          <a:bodyPr wrap="square" lIns="91440" tIns="45720" rIns="91440" bIns="45720" anchor="t">
            <a:spAutoFit/>
          </a:bodyPr>
          <a:lstStyle/>
          <a:p>
            <a:r>
              <a:rPr lang="en-US" sz="4800" dirty="0">
                <a:latin typeface="Anton"/>
              </a:rPr>
              <a:t>Adolescence: why does this matter?</a:t>
            </a:r>
            <a:endParaRPr lang="en-US" dirty="0"/>
          </a:p>
        </p:txBody>
      </p:sp>
      <p:pic>
        <p:nvPicPr>
          <p:cNvPr id="8" name="Picture 7">
            <a:extLst>
              <a:ext uri="{FF2B5EF4-FFF2-40B4-BE49-F238E27FC236}">
                <a16:creationId xmlns:a16="http://schemas.microsoft.com/office/drawing/2014/main" id="{A918C245-AAFD-8E41-8D85-12DCEB5C72CB}"/>
              </a:ext>
            </a:extLst>
          </p:cNvPr>
          <p:cNvPicPr>
            <a:picLocks noChangeAspect="1"/>
          </p:cNvPicPr>
          <p:nvPr/>
        </p:nvPicPr>
        <p:blipFill rotWithShape="1">
          <a:blip r:embed="rId3" cstate="email">
            <a:grayscl/>
            <a:extLst>
              <a:ext uri="{28A0092B-C50C-407E-A947-70E740481C1C}">
                <a14:useLocalDpi xmlns:a14="http://schemas.microsoft.com/office/drawing/2010/main"/>
              </a:ext>
            </a:extLst>
          </a:blip>
          <a:srcRect/>
          <a:stretch/>
        </p:blipFill>
        <p:spPr>
          <a:xfrm>
            <a:off x="620655" y="760055"/>
            <a:ext cx="4300981" cy="5337889"/>
          </a:xfrm>
          <a:prstGeom prst="rect">
            <a:avLst/>
          </a:prstGeom>
        </p:spPr>
      </p:pic>
      <p:pic>
        <p:nvPicPr>
          <p:cNvPr id="9" name="Picture 8">
            <a:extLst>
              <a:ext uri="{FF2B5EF4-FFF2-40B4-BE49-F238E27FC236}">
                <a16:creationId xmlns:a16="http://schemas.microsoft.com/office/drawing/2014/main" id="{2D01D164-5B6A-3CA5-BED5-AE4CF96A14C9}"/>
              </a:ext>
            </a:extLst>
          </p:cNvPr>
          <p:cNvPicPr>
            <a:picLocks noChangeAspect="1"/>
          </p:cNvPicPr>
          <p:nvPr/>
        </p:nvPicPr>
        <p:blipFill>
          <a:blip r:embed="rId4"/>
          <a:stretch>
            <a:fillRect/>
          </a:stretch>
        </p:blipFill>
        <p:spPr>
          <a:xfrm rot="13266562">
            <a:off x="4058460" y="594242"/>
            <a:ext cx="1331152" cy="688983"/>
          </a:xfrm>
          <a:prstGeom prst="rect">
            <a:avLst/>
          </a:prstGeom>
        </p:spPr>
      </p:pic>
      <p:pic>
        <p:nvPicPr>
          <p:cNvPr id="13" name="Picture 12">
            <a:extLst>
              <a:ext uri="{FF2B5EF4-FFF2-40B4-BE49-F238E27FC236}">
                <a16:creationId xmlns:a16="http://schemas.microsoft.com/office/drawing/2014/main" id="{E626682A-0A27-72F5-1A69-2CA39AB5F9C5}"/>
              </a:ext>
            </a:extLst>
          </p:cNvPr>
          <p:cNvPicPr>
            <a:picLocks noChangeAspect="1"/>
          </p:cNvPicPr>
          <p:nvPr/>
        </p:nvPicPr>
        <p:blipFill>
          <a:blip r:embed="rId4"/>
          <a:stretch>
            <a:fillRect/>
          </a:stretch>
        </p:blipFill>
        <p:spPr>
          <a:xfrm rot="13266562">
            <a:off x="25896" y="5501751"/>
            <a:ext cx="1331152" cy="688983"/>
          </a:xfrm>
          <a:prstGeom prst="rect">
            <a:avLst/>
          </a:prstGeom>
        </p:spPr>
      </p:pic>
    </p:spTree>
    <p:extLst>
      <p:ext uri="{BB962C8B-B14F-4D97-AF65-F5344CB8AC3E}">
        <p14:creationId xmlns:p14="http://schemas.microsoft.com/office/powerpoint/2010/main" val="2040151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C74A97-95A2-3DEB-D2C8-2E757FB5577F}"/>
              </a:ext>
            </a:extLst>
          </p:cNvPr>
          <p:cNvSpPr/>
          <p:nvPr/>
        </p:nvSpPr>
        <p:spPr>
          <a:xfrm>
            <a:off x="7180522" y="-36513"/>
            <a:ext cx="5011478" cy="6858002"/>
          </a:xfrm>
          <a:prstGeom prst="rect">
            <a:avLst/>
          </a:prstGeom>
          <a:solidFill>
            <a:srgbClr val="E195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3A119F1-D3E2-29D9-F06E-1D9451FB4279}"/>
              </a:ext>
            </a:extLst>
          </p:cNvPr>
          <p:cNvSpPr/>
          <p:nvPr/>
        </p:nvSpPr>
        <p:spPr>
          <a:xfrm>
            <a:off x="7890226" y="640080"/>
            <a:ext cx="3774950" cy="56162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08792C9-C24B-C133-173C-8278697F62BA}"/>
              </a:ext>
            </a:extLst>
          </p:cNvPr>
          <p:cNvSpPr>
            <a:spLocks noGrp="1"/>
          </p:cNvSpPr>
          <p:nvPr>
            <p:ph type="sldNum" sz="quarter" idx="12"/>
          </p:nvPr>
        </p:nvSpPr>
        <p:spPr/>
        <p:txBody>
          <a:bodyPr/>
          <a:lstStyle/>
          <a:p>
            <a:fld id="{0BA21EBD-6322-B942-88E0-85CED944E7BE}" type="slidenum">
              <a:rPr lang="en-US" smtClean="0"/>
              <a:t>15</a:t>
            </a:fld>
            <a:endParaRPr lang="en-US"/>
          </a:p>
        </p:txBody>
      </p:sp>
      <p:sp>
        <p:nvSpPr>
          <p:cNvPr id="3" name="TextBox 2">
            <a:extLst>
              <a:ext uri="{FF2B5EF4-FFF2-40B4-BE49-F238E27FC236}">
                <a16:creationId xmlns:a16="http://schemas.microsoft.com/office/drawing/2014/main" id="{33714278-F5E2-133F-8F73-E50016269A83}"/>
              </a:ext>
            </a:extLst>
          </p:cNvPr>
          <p:cNvSpPr txBox="1"/>
          <p:nvPr/>
        </p:nvSpPr>
        <p:spPr>
          <a:xfrm>
            <a:off x="38735" y="1882910"/>
            <a:ext cx="6962204" cy="46948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1630" indent="-342900">
              <a:lnSpc>
                <a:spcPct val="110000"/>
              </a:lnSpc>
              <a:spcAft>
                <a:spcPts val="600"/>
              </a:spcAft>
              <a:buFont typeface="Arial" panose="020B0604020202020204" pitchFamily="34" charset="0"/>
              <a:buChar char="•"/>
            </a:pPr>
            <a:r>
              <a:rPr lang="en-US" sz="2400" dirty="0">
                <a:latin typeface="Calibri"/>
                <a:cs typeface="Calibri"/>
              </a:rPr>
              <a:t>The amygdala and prefrontal cortex are in a tug of war. The amygdala 'wants' to keep people safe; the prefrontal cortex 'wants' them to try new things. </a:t>
            </a:r>
            <a:endParaRPr lang="en-US" sz="2400" dirty="0"/>
          </a:p>
          <a:p>
            <a:pPr marL="341630" indent="-342900">
              <a:lnSpc>
                <a:spcPct val="110000"/>
              </a:lnSpc>
              <a:spcAft>
                <a:spcPts val="600"/>
              </a:spcAft>
              <a:buFont typeface="Arial" panose="020B0604020202020204" pitchFamily="34" charset="0"/>
              <a:buChar char="•"/>
            </a:pPr>
            <a:r>
              <a:rPr lang="en-US" sz="2400" dirty="0">
                <a:latin typeface="Calibri"/>
                <a:cs typeface="Calibri"/>
              </a:rPr>
              <a:t>The prefrontal cortex is not yet fully developed and can't always control the amygdala. By trying to keep people safe, the amygdala can sometimes prevent people from being fully themselves. </a:t>
            </a:r>
          </a:p>
          <a:p>
            <a:pPr marL="341630" indent="-342900">
              <a:lnSpc>
                <a:spcPct val="110000"/>
              </a:lnSpc>
              <a:spcAft>
                <a:spcPts val="600"/>
              </a:spcAft>
              <a:buFont typeface="Arial" panose="020B0604020202020204" pitchFamily="34" charset="0"/>
              <a:buChar char="•"/>
            </a:pPr>
            <a:r>
              <a:rPr lang="en-US" sz="2400" b="1" dirty="0">
                <a:latin typeface="Calibri"/>
                <a:cs typeface="Calibri"/>
              </a:rPr>
              <a:t>The goal is for young people to find a balance: to be safe and true to themselves; and to not be afraid of trying out new things just because of worry about what other people might think. </a:t>
            </a:r>
          </a:p>
        </p:txBody>
      </p:sp>
      <p:sp>
        <p:nvSpPr>
          <p:cNvPr id="7" name="TextBox 6">
            <a:extLst>
              <a:ext uri="{FF2B5EF4-FFF2-40B4-BE49-F238E27FC236}">
                <a16:creationId xmlns:a16="http://schemas.microsoft.com/office/drawing/2014/main" id="{B4406528-7314-39A7-2562-6A43527F341C}"/>
              </a:ext>
            </a:extLst>
          </p:cNvPr>
          <p:cNvSpPr txBox="1"/>
          <p:nvPr/>
        </p:nvSpPr>
        <p:spPr>
          <a:xfrm>
            <a:off x="449712" y="213482"/>
            <a:ext cx="6190981" cy="1569660"/>
          </a:xfrm>
          <a:prstGeom prst="rect">
            <a:avLst/>
          </a:prstGeom>
          <a:noFill/>
        </p:spPr>
        <p:txBody>
          <a:bodyPr wrap="square">
            <a:spAutoFit/>
          </a:bodyPr>
          <a:lstStyle/>
          <a:p>
            <a:r>
              <a:rPr lang="en-US" sz="4800" dirty="0">
                <a:latin typeface="Anton" pitchFamily="2" charset="77"/>
              </a:rPr>
              <a:t>Adolescence: </a:t>
            </a:r>
          </a:p>
          <a:p>
            <a:r>
              <a:rPr lang="en-US" sz="4800" dirty="0">
                <a:latin typeface="Anton" pitchFamily="2" charset="77"/>
              </a:rPr>
              <a:t>Finding a balance</a:t>
            </a:r>
          </a:p>
        </p:txBody>
      </p:sp>
      <p:pic>
        <p:nvPicPr>
          <p:cNvPr id="9" name="Picture 8">
            <a:extLst>
              <a:ext uri="{FF2B5EF4-FFF2-40B4-BE49-F238E27FC236}">
                <a16:creationId xmlns:a16="http://schemas.microsoft.com/office/drawing/2014/main" id="{2D01D164-5B6A-3CA5-BED5-AE4CF96A14C9}"/>
              </a:ext>
            </a:extLst>
          </p:cNvPr>
          <p:cNvPicPr>
            <a:picLocks noChangeAspect="1"/>
          </p:cNvPicPr>
          <p:nvPr/>
        </p:nvPicPr>
        <p:blipFill>
          <a:blip r:embed="rId3"/>
          <a:stretch>
            <a:fillRect/>
          </a:stretch>
        </p:blipFill>
        <p:spPr>
          <a:xfrm rot="13266562">
            <a:off x="10671656" y="557729"/>
            <a:ext cx="1331152" cy="688983"/>
          </a:xfrm>
          <a:prstGeom prst="rect">
            <a:avLst/>
          </a:prstGeom>
        </p:spPr>
      </p:pic>
      <p:pic>
        <p:nvPicPr>
          <p:cNvPr id="13" name="Picture 12">
            <a:extLst>
              <a:ext uri="{FF2B5EF4-FFF2-40B4-BE49-F238E27FC236}">
                <a16:creationId xmlns:a16="http://schemas.microsoft.com/office/drawing/2014/main" id="{E626682A-0A27-72F5-1A69-2CA39AB5F9C5}"/>
              </a:ext>
            </a:extLst>
          </p:cNvPr>
          <p:cNvPicPr>
            <a:picLocks noChangeAspect="1"/>
          </p:cNvPicPr>
          <p:nvPr/>
        </p:nvPicPr>
        <p:blipFill>
          <a:blip r:embed="rId3"/>
          <a:stretch>
            <a:fillRect/>
          </a:stretch>
        </p:blipFill>
        <p:spPr>
          <a:xfrm rot="13266562">
            <a:off x="7590172" y="5638648"/>
            <a:ext cx="1331152" cy="688983"/>
          </a:xfrm>
          <a:prstGeom prst="rect">
            <a:avLst/>
          </a:prstGeom>
        </p:spPr>
      </p:pic>
      <p:grpSp>
        <p:nvGrpSpPr>
          <p:cNvPr id="4" name="Group 3">
            <a:extLst>
              <a:ext uri="{FF2B5EF4-FFF2-40B4-BE49-F238E27FC236}">
                <a16:creationId xmlns:a16="http://schemas.microsoft.com/office/drawing/2014/main" id="{ED483840-70E3-2CC2-4474-B388BBB85A2F}"/>
              </a:ext>
            </a:extLst>
          </p:cNvPr>
          <p:cNvGrpSpPr/>
          <p:nvPr/>
        </p:nvGrpSpPr>
        <p:grpSpPr>
          <a:xfrm rot="228797">
            <a:off x="8101624" y="1750049"/>
            <a:ext cx="3462611" cy="3150839"/>
            <a:chOff x="1987970" y="3198912"/>
            <a:chExt cx="2923836" cy="2660575"/>
          </a:xfrm>
        </p:grpSpPr>
        <p:pic>
          <p:nvPicPr>
            <p:cNvPr id="5" name="Picture 4">
              <a:extLst>
                <a:ext uri="{FF2B5EF4-FFF2-40B4-BE49-F238E27FC236}">
                  <a16:creationId xmlns:a16="http://schemas.microsoft.com/office/drawing/2014/main" id="{F9081E78-BE76-3278-34C3-4ADB582E4717}"/>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rot="21377135">
              <a:off x="1987970" y="3521323"/>
              <a:ext cx="2923836" cy="23381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ug of War PNG Images &amp; PSDs for Download | PixelSquid - S112695999">
              <a:extLst>
                <a:ext uri="{FF2B5EF4-FFF2-40B4-BE49-F238E27FC236}">
                  <a16:creationId xmlns:a16="http://schemas.microsoft.com/office/drawing/2014/main" id="{EC5C37ED-FEA1-3B59-83B9-0B3DC265ED4C}"/>
                </a:ext>
              </a:extLst>
            </p:cNvPr>
            <p:cNvPicPr>
              <a:picLocks noChangeAspect="1" noChangeArrowheads="1"/>
            </p:cNvPicPr>
            <p:nvPr/>
          </p:nvPicPr>
          <p:blipFill rotWithShape="1">
            <a:blip r:embed="rId5" cstate="email">
              <a:duotone>
                <a:prstClr val="black"/>
                <a:schemeClr val="accent2">
                  <a:tint val="45000"/>
                  <a:satMod val="400000"/>
                </a:schemeClr>
              </a:duotone>
              <a:extLst>
                <a:ext uri="{BEBA8EAE-BF5A-486C-A8C5-ECC9F3942E4B}">
                  <a14:imgProps xmlns:a14="http://schemas.microsoft.com/office/drawing/2010/main">
                    <a14:imgLayer r:embed="rId6">
                      <a14:imgEffect>
                        <a14:backgroundRemoval t="9840" b="89894" l="10063" r="89937"/>
                      </a14:imgEffect>
                      <a14:imgEffect>
                        <a14:colorTemperature colorTemp="11200"/>
                      </a14:imgEffect>
                      <a14:imgEffect>
                        <a14:saturation sat="126000"/>
                      </a14:imgEffect>
                    </a14:imgLayer>
                  </a14:imgProps>
                </a:ext>
                <a:ext uri="{28A0092B-C50C-407E-A947-70E740481C1C}">
                  <a14:useLocalDpi xmlns:a14="http://schemas.microsoft.com/office/drawing/2010/main"/>
                </a:ext>
              </a:extLst>
            </a:blip>
            <a:srcRect/>
            <a:stretch/>
          </p:blipFill>
          <p:spPr bwMode="auto">
            <a:xfrm rot="1425592">
              <a:off x="2066436" y="3198912"/>
              <a:ext cx="2354290" cy="181190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12863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
        <p:nvSpPr>
          <p:cNvPr id="18" name="TextBox 17">
            <a:extLst>
              <a:ext uri="{FF2B5EF4-FFF2-40B4-BE49-F238E27FC236}">
                <a16:creationId xmlns:a16="http://schemas.microsoft.com/office/drawing/2014/main" id="{820D59D1-79D8-CCDA-1C78-0C9384858C55}"/>
              </a:ext>
            </a:extLst>
          </p:cNvPr>
          <p:cNvSpPr txBox="1"/>
          <p:nvPr/>
        </p:nvSpPr>
        <p:spPr>
          <a:xfrm>
            <a:off x="8353642" y="5434578"/>
            <a:ext cx="6197600" cy="855619"/>
          </a:xfrm>
          <a:prstGeom prst="rect">
            <a:avLst/>
          </a:prstGeom>
          <a:noFill/>
        </p:spPr>
        <p:txBody>
          <a:bodyPr wrap="square">
            <a:spAutoFit/>
          </a:bodyPr>
          <a:lstStyle/>
          <a:p>
            <a:pPr>
              <a:lnSpc>
                <a:spcPct val="110000"/>
              </a:lnSpc>
              <a:spcAft>
                <a:spcPts val="600"/>
              </a:spcAft>
            </a:pPr>
            <a:r>
              <a:rPr lang="en-US" sz="4800" dirty="0">
                <a:solidFill>
                  <a:schemeClr val="bg1"/>
                </a:solidFill>
                <a:latin typeface="Anton" pitchFamily="2" charset="77"/>
                <a:cs typeface="Calibri"/>
              </a:rPr>
              <a:t>What else?</a:t>
            </a:r>
          </a:p>
        </p:txBody>
      </p:sp>
      <p:sp>
        <p:nvSpPr>
          <p:cNvPr id="2" name="Slide Number Placeholder 1">
            <a:extLst>
              <a:ext uri="{FF2B5EF4-FFF2-40B4-BE49-F238E27FC236}">
                <a16:creationId xmlns:a16="http://schemas.microsoft.com/office/drawing/2014/main" id="{1D1347B4-64B0-BAE9-32E9-6F29DD00BF48}"/>
              </a:ext>
            </a:extLst>
          </p:cNvPr>
          <p:cNvSpPr>
            <a:spLocks noGrp="1"/>
          </p:cNvSpPr>
          <p:nvPr>
            <p:ph type="sldNum" sz="quarter" idx="12"/>
          </p:nvPr>
        </p:nvSpPr>
        <p:spPr/>
        <p:txBody>
          <a:bodyPr/>
          <a:lstStyle/>
          <a:p>
            <a:fld id="{0BA21EBD-6322-B942-88E0-85CED944E7BE}" type="slidenum">
              <a:rPr lang="en-US" smtClean="0"/>
              <a:t>16</a:t>
            </a:fld>
            <a:endParaRPr lang="en-US"/>
          </a:p>
        </p:txBody>
      </p:sp>
      <p:sp>
        <p:nvSpPr>
          <p:cNvPr id="11" name="Rectangle 10">
            <a:extLst>
              <a:ext uri="{FF2B5EF4-FFF2-40B4-BE49-F238E27FC236}">
                <a16:creationId xmlns:a16="http://schemas.microsoft.com/office/drawing/2014/main" id="{69F06907-839C-758D-1462-53585E3C2AFD}"/>
              </a:ext>
            </a:extLst>
          </p:cNvPr>
          <p:cNvSpPr/>
          <p:nvPr/>
        </p:nvSpPr>
        <p:spPr>
          <a:xfrm>
            <a:off x="0" y="0"/>
            <a:ext cx="5011478" cy="6858002"/>
          </a:xfrm>
          <a:prstGeom prst="rect">
            <a:avLst/>
          </a:prstGeom>
          <a:solidFill>
            <a:srgbClr val="E195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3CF6507-8481-2F3B-203C-B18461C6A792}"/>
              </a:ext>
            </a:extLst>
          </p:cNvPr>
          <p:cNvSpPr txBox="1"/>
          <p:nvPr/>
        </p:nvSpPr>
        <p:spPr>
          <a:xfrm>
            <a:off x="5319111" y="105977"/>
            <a:ext cx="6190981" cy="830997"/>
          </a:xfrm>
          <a:prstGeom prst="rect">
            <a:avLst/>
          </a:prstGeom>
          <a:noFill/>
        </p:spPr>
        <p:txBody>
          <a:bodyPr wrap="square">
            <a:spAutoFit/>
          </a:bodyPr>
          <a:lstStyle/>
          <a:p>
            <a:r>
              <a:rPr lang="en-US" sz="4800" dirty="0">
                <a:latin typeface="Anton" pitchFamily="2" charset="77"/>
              </a:rPr>
              <a:t>Resilience Revolution</a:t>
            </a:r>
          </a:p>
        </p:txBody>
      </p:sp>
      <p:sp>
        <p:nvSpPr>
          <p:cNvPr id="14" name="TextBox 13">
            <a:extLst>
              <a:ext uri="{FF2B5EF4-FFF2-40B4-BE49-F238E27FC236}">
                <a16:creationId xmlns:a16="http://schemas.microsoft.com/office/drawing/2014/main" id="{E54DC4AE-9BA6-F39A-4539-9A8E597C3BB5}"/>
              </a:ext>
            </a:extLst>
          </p:cNvPr>
          <p:cNvSpPr txBox="1"/>
          <p:nvPr/>
        </p:nvSpPr>
        <p:spPr>
          <a:xfrm>
            <a:off x="5271485" y="819372"/>
            <a:ext cx="6542260" cy="5331909"/>
          </a:xfrm>
          <a:prstGeom prst="rect">
            <a:avLst/>
          </a:prstGeom>
          <a:noFill/>
        </p:spPr>
        <p:txBody>
          <a:bodyPr wrap="square" lIns="91440" tIns="45720" rIns="91440" bIns="45720" anchor="t">
            <a:spAutoFit/>
          </a:bodyPr>
          <a:lstStyle/>
          <a:p>
            <a:pPr marL="342900" indent="-342900">
              <a:lnSpc>
                <a:spcPct val="110000"/>
              </a:lnSpc>
              <a:spcAft>
                <a:spcPts val="600"/>
              </a:spcAft>
              <a:buFont typeface="Arial" panose="020B0604020202020204" pitchFamily="34" charset="0"/>
              <a:buChar char="•"/>
            </a:pPr>
            <a:r>
              <a:rPr lang="en-US" sz="2400" dirty="0">
                <a:latin typeface="Calibri"/>
                <a:ea typeface="+mn-lt"/>
                <a:cs typeface="+mn-lt"/>
              </a:rPr>
              <a:t>Don't worry! It's not all doom and gloom. </a:t>
            </a:r>
          </a:p>
          <a:p>
            <a:pPr marL="342900" indent="-342900">
              <a:lnSpc>
                <a:spcPct val="110000"/>
              </a:lnSpc>
              <a:spcAft>
                <a:spcPts val="600"/>
              </a:spcAft>
              <a:buFont typeface="Arial" panose="020B0604020202020204" pitchFamily="34" charset="0"/>
              <a:buChar char="•"/>
            </a:pPr>
            <a:r>
              <a:rPr lang="en-US" sz="2400" dirty="0">
                <a:latin typeface="Calibri"/>
                <a:ea typeface="+mn-lt"/>
                <a:cs typeface="+mn-lt"/>
              </a:rPr>
              <a:t>Adolescent peer influence is a positive thing when it pulls people together. </a:t>
            </a:r>
          </a:p>
          <a:p>
            <a:pPr marL="342900" indent="-342900">
              <a:lnSpc>
                <a:spcPct val="110000"/>
              </a:lnSpc>
              <a:spcAft>
                <a:spcPts val="600"/>
              </a:spcAft>
              <a:buFont typeface="Arial" panose="020B0604020202020204" pitchFamily="34" charset="0"/>
              <a:buChar char="•"/>
            </a:pPr>
            <a:r>
              <a:rPr lang="en-US" sz="2400" dirty="0">
                <a:latin typeface="Calibri"/>
                <a:ea typeface="+mn-lt"/>
                <a:cs typeface="+mn-lt"/>
              </a:rPr>
              <a:t>Young people have a history of rebellion and revolution for change. </a:t>
            </a:r>
          </a:p>
          <a:p>
            <a:pPr marL="342900" indent="-342900">
              <a:lnSpc>
                <a:spcPct val="110000"/>
              </a:lnSpc>
              <a:spcAft>
                <a:spcPts val="600"/>
              </a:spcAft>
              <a:buFont typeface="Arial" panose="020B0604020202020204" pitchFamily="34" charset="0"/>
              <a:buChar char="•"/>
            </a:pPr>
            <a:r>
              <a:rPr lang="en-US" sz="2400" dirty="0">
                <a:latin typeface="Calibri"/>
                <a:ea typeface="+mn-lt"/>
                <a:cs typeface="+mn-lt"/>
              </a:rPr>
              <a:t>Youth movements depend on strong friendships helped by the amygdala wanting them to fit in. </a:t>
            </a:r>
          </a:p>
          <a:p>
            <a:pPr marL="342900" indent="-342900">
              <a:lnSpc>
                <a:spcPct val="110000"/>
              </a:lnSpc>
              <a:spcAft>
                <a:spcPts val="600"/>
              </a:spcAft>
              <a:buFont typeface="Arial" panose="020B0604020202020204" pitchFamily="34" charset="0"/>
              <a:buChar char="•"/>
            </a:pPr>
            <a:r>
              <a:rPr lang="en-US" sz="2400" dirty="0">
                <a:latin typeface="Calibri"/>
                <a:ea typeface="+mn-lt"/>
                <a:cs typeface="+mn-lt"/>
              </a:rPr>
              <a:t>To manage stress, young people could join with their friends, put their prefrontal cortices together and build resilience in each other. </a:t>
            </a:r>
          </a:p>
          <a:p>
            <a:pPr marL="342900" indent="-342900">
              <a:lnSpc>
                <a:spcPct val="110000"/>
              </a:lnSpc>
              <a:spcAft>
                <a:spcPts val="600"/>
              </a:spcAft>
              <a:buFont typeface="Arial" panose="020B0604020202020204" pitchFamily="34" charset="0"/>
              <a:buChar char="•"/>
            </a:pPr>
            <a:r>
              <a:rPr lang="en-US" sz="2400" dirty="0">
                <a:latin typeface="Calibri"/>
                <a:cs typeface="Calibri"/>
              </a:rPr>
              <a:t>Powerful </a:t>
            </a:r>
            <a:r>
              <a:rPr lang="en-US" sz="2400" b="1" dirty="0">
                <a:latin typeface="Calibri"/>
                <a:cs typeface="Calibri"/>
              </a:rPr>
              <a:t>youth revolutions </a:t>
            </a:r>
            <a:r>
              <a:rPr lang="en-US" sz="2400" dirty="0">
                <a:latin typeface="Calibri"/>
                <a:cs typeface="Calibri"/>
              </a:rPr>
              <a:t>depend on social bonds.</a:t>
            </a:r>
            <a:r>
              <a:rPr lang="en-US" sz="2400" b="1" dirty="0">
                <a:latin typeface="Calibri"/>
                <a:cs typeface="Calibri"/>
              </a:rPr>
              <a:t> </a:t>
            </a:r>
          </a:p>
        </p:txBody>
      </p:sp>
      <p:pic>
        <p:nvPicPr>
          <p:cNvPr id="15" name="Picture 2">
            <a:extLst>
              <a:ext uri="{FF2B5EF4-FFF2-40B4-BE49-F238E27FC236}">
                <a16:creationId xmlns:a16="http://schemas.microsoft.com/office/drawing/2014/main" id="{CD55EDE1-CDF7-C5C9-B9E3-23F2A54A636B}"/>
              </a:ext>
            </a:extLst>
          </p:cNvPr>
          <p:cNvPicPr>
            <a:picLocks noChangeAspect="1" noChangeArrowheads="1"/>
          </p:cNvPicPr>
          <p:nvPr/>
        </p:nvPicPr>
        <p:blipFill>
          <a:blip r:embed="rId5"/>
          <a:srcRect l="1245" r="1245"/>
          <a:stretch/>
        </p:blipFill>
        <p:spPr bwMode="auto">
          <a:xfrm>
            <a:off x="289808" y="273400"/>
            <a:ext cx="3042008" cy="20797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310297BD-D2F8-9891-B0C1-EA2597304565}"/>
              </a:ext>
            </a:extLst>
          </p:cNvPr>
          <p:cNvPicPr>
            <a:picLocks noChangeAspect="1" noChangeArrowheads="1"/>
          </p:cNvPicPr>
          <p:nvPr/>
        </p:nvPicPr>
        <p:blipFill>
          <a:blip r:embed="rId6">
            <a:grayscl/>
          </a:blip>
          <a:srcRect/>
          <a:stretch/>
        </p:blipFill>
        <p:spPr bwMode="auto">
          <a:xfrm>
            <a:off x="1876301" y="2887783"/>
            <a:ext cx="2823556" cy="188168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a:extLst>
              <a:ext uri="{FF2B5EF4-FFF2-40B4-BE49-F238E27FC236}">
                <a16:creationId xmlns:a16="http://schemas.microsoft.com/office/drawing/2014/main" id="{27C8E40A-E56A-396A-61DC-1AD424DF834D}"/>
              </a:ext>
            </a:extLst>
          </p:cNvPr>
          <p:cNvPicPr>
            <a:picLocks noChangeAspect="1" noChangeArrowheads="1"/>
          </p:cNvPicPr>
          <p:nvPr/>
        </p:nvPicPr>
        <p:blipFill>
          <a:blip r:embed="rId7" cstate="email">
            <a:grayscl/>
            <a:extLst>
              <a:ext uri="{28A0092B-C50C-407E-A947-70E740481C1C}">
                <a14:useLocalDpi xmlns:a14="http://schemas.microsoft.com/office/drawing/2010/main"/>
              </a:ext>
            </a:extLst>
          </a:blip>
          <a:srcRect/>
          <a:stretch/>
        </p:blipFill>
        <p:spPr bwMode="auto">
          <a:xfrm>
            <a:off x="757707" y="4437020"/>
            <a:ext cx="3010141" cy="20067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259B9D33-B091-FEDF-1815-83109207E877}"/>
              </a:ext>
            </a:extLst>
          </p:cNvPr>
          <p:cNvPicPr>
            <a:picLocks noChangeAspect="1"/>
          </p:cNvPicPr>
          <p:nvPr/>
        </p:nvPicPr>
        <p:blipFill>
          <a:blip r:embed="rId8"/>
          <a:stretch>
            <a:fillRect/>
          </a:stretch>
        </p:blipFill>
        <p:spPr>
          <a:xfrm rot="7789048">
            <a:off x="-118324" y="175345"/>
            <a:ext cx="1331152" cy="688983"/>
          </a:xfrm>
          <a:prstGeom prst="rect">
            <a:avLst/>
          </a:prstGeom>
        </p:spPr>
      </p:pic>
      <p:pic>
        <p:nvPicPr>
          <p:cNvPr id="22" name="Picture 21">
            <a:extLst>
              <a:ext uri="{FF2B5EF4-FFF2-40B4-BE49-F238E27FC236}">
                <a16:creationId xmlns:a16="http://schemas.microsoft.com/office/drawing/2014/main" id="{1A7D39FA-8E92-468F-5F11-364C4F3EE8F1}"/>
              </a:ext>
            </a:extLst>
          </p:cNvPr>
          <p:cNvPicPr>
            <a:picLocks noChangeAspect="1"/>
          </p:cNvPicPr>
          <p:nvPr/>
        </p:nvPicPr>
        <p:blipFill>
          <a:blip r:embed="rId8"/>
          <a:stretch>
            <a:fillRect/>
          </a:stretch>
        </p:blipFill>
        <p:spPr>
          <a:xfrm rot="8504526">
            <a:off x="2988496" y="6011860"/>
            <a:ext cx="1331152" cy="688983"/>
          </a:xfrm>
          <a:prstGeom prst="rect">
            <a:avLst/>
          </a:prstGeom>
        </p:spPr>
      </p:pic>
    </p:spTree>
    <p:extLst>
      <p:ext uri="{BB962C8B-B14F-4D97-AF65-F5344CB8AC3E}">
        <p14:creationId xmlns:p14="http://schemas.microsoft.com/office/powerpoint/2010/main" val="4059687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C2817F-2BBD-7D97-C03B-DF920125AD9D}"/>
              </a:ext>
            </a:extLst>
          </p:cNvPr>
          <p:cNvSpPr/>
          <p:nvPr/>
        </p:nvSpPr>
        <p:spPr>
          <a:xfrm>
            <a:off x="4215539" y="17247"/>
            <a:ext cx="7976461" cy="6840753"/>
          </a:xfrm>
          <a:prstGeom prst="rect">
            <a:avLst/>
          </a:prstGeom>
          <a:solidFill>
            <a:srgbClr val="74AF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0300407-4654-16F3-3BE1-EE9AE3159E48}"/>
              </a:ext>
            </a:extLst>
          </p:cNvPr>
          <p:cNvSpPr/>
          <p:nvPr/>
        </p:nvSpPr>
        <p:spPr>
          <a:xfrm>
            <a:off x="4582900" y="1795910"/>
            <a:ext cx="2234664" cy="31593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91D1B45-E48C-4C6D-C3BF-8F71A9FABE80}"/>
              </a:ext>
            </a:extLst>
          </p:cNvPr>
          <p:cNvSpPr/>
          <p:nvPr/>
        </p:nvSpPr>
        <p:spPr>
          <a:xfrm>
            <a:off x="7044876" y="1795910"/>
            <a:ext cx="2234664" cy="31593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
        <p:nvSpPr>
          <p:cNvPr id="2" name="Title 4">
            <a:extLst>
              <a:ext uri="{FF2B5EF4-FFF2-40B4-BE49-F238E27FC236}">
                <a16:creationId xmlns:a16="http://schemas.microsoft.com/office/drawing/2014/main" id="{DD946346-F6C9-305D-A953-F03F9D6F76B1}"/>
              </a:ext>
            </a:extLst>
          </p:cNvPr>
          <p:cNvSpPr txBox="1">
            <a:spLocks/>
          </p:cNvSpPr>
          <p:nvPr/>
        </p:nvSpPr>
        <p:spPr>
          <a:xfrm>
            <a:off x="539578" y="476336"/>
            <a:ext cx="9493249" cy="15779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latin typeface="Anton" pitchFamily="2" charset="77"/>
              </a:rPr>
              <a:t>Case Studies</a:t>
            </a:r>
          </a:p>
        </p:txBody>
      </p:sp>
      <p:sp>
        <p:nvSpPr>
          <p:cNvPr id="4" name="TextBox 3">
            <a:extLst>
              <a:ext uri="{FF2B5EF4-FFF2-40B4-BE49-F238E27FC236}">
                <a16:creationId xmlns:a16="http://schemas.microsoft.com/office/drawing/2014/main" id="{5E167E98-F2CD-49A4-6DD9-A2659BFADFA9}"/>
              </a:ext>
            </a:extLst>
          </p:cNvPr>
          <p:cNvSpPr txBox="1"/>
          <p:nvPr/>
        </p:nvSpPr>
        <p:spPr>
          <a:xfrm>
            <a:off x="549031" y="3444171"/>
            <a:ext cx="3359078" cy="1938992"/>
          </a:xfrm>
          <a:prstGeom prst="rect">
            <a:avLst/>
          </a:prstGeom>
          <a:noFill/>
        </p:spPr>
        <p:txBody>
          <a:bodyPr wrap="square" lIns="91440" tIns="45720" rIns="91440" bIns="45720" anchor="t">
            <a:spAutoFit/>
          </a:bodyPr>
          <a:lstStyle/>
          <a:p>
            <a:r>
              <a:rPr lang="en-US" sz="2400" dirty="0">
                <a:latin typeface="Calibri"/>
                <a:cs typeface="Calibri"/>
              </a:rPr>
              <a:t>Read through Amber and Kai's case studies in your Lesson 3 Worksheet.</a:t>
            </a:r>
            <a:endParaRPr lang="en-US" sz="2400" dirty="0"/>
          </a:p>
          <a:p>
            <a:endParaRPr lang="en-US" sz="2400" dirty="0">
              <a:latin typeface="Calibri"/>
              <a:ea typeface="Calibri"/>
              <a:cs typeface="Calibri"/>
            </a:endParaRPr>
          </a:p>
          <a:p>
            <a:pPr marL="0" indent="0">
              <a:buNone/>
            </a:pPr>
            <a:endParaRPr lang="en-US" sz="2400" dirty="0">
              <a:latin typeface="Calibri" panose="020F0502020204030204" pitchFamily="34" charset="0"/>
              <a:ea typeface="Calibri"/>
              <a:cs typeface="Calibri" panose="020F0502020204030204" pitchFamily="34" charset="0"/>
            </a:endParaRPr>
          </a:p>
        </p:txBody>
      </p:sp>
      <p:sp>
        <p:nvSpPr>
          <p:cNvPr id="20" name="TextBox 19">
            <a:extLst>
              <a:ext uri="{FF2B5EF4-FFF2-40B4-BE49-F238E27FC236}">
                <a16:creationId xmlns:a16="http://schemas.microsoft.com/office/drawing/2014/main" id="{2ED55617-CA07-BCFF-724E-69C685ABF9A6}"/>
              </a:ext>
            </a:extLst>
          </p:cNvPr>
          <p:cNvSpPr txBox="1"/>
          <p:nvPr/>
        </p:nvSpPr>
        <p:spPr>
          <a:xfrm>
            <a:off x="7196729" y="2282419"/>
            <a:ext cx="1914817" cy="2308324"/>
          </a:xfrm>
          <a:prstGeom prst="rect">
            <a:avLst/>
          </a:prstGeom>
          <a:noFill/>
        </p:spPr>
        <p:txBody>
          <a:bodyPr wrap="square" lIns="91440" tIns="45720" rIns="91440" bIns="45720" anchor="t">
            <a:spAutoFit/>
          </a:bodyPr>
          <a:lstStyle/>
          <a:p>
            <a:r>
              <a:rPr lang="en-GB" sz="2400" dirty="0">
                <a:latin typeface="Calibri"/>
                <a:ea typeface="+mn-lt"/>
                <a:cs typeface="+mn-lt"/>
              </a:rPr>
              <a:t>What growth mindset strategies are they using to deal with this?</a:t>
            </a:r>
            <a:endParaRPr lang="en-GB" sz="2400" dirty="0">
              <a:latin typeface="Calibri"/>
              <a:cs typeface="Calibri"/>
            </a:endParaRPr>
          </a:p>
        </p:txBody>
      </p:sp>
      <p:sp>
        <p:nvSpPr>
          <p:cNvPr id="17" name="TextBox 16">
            <a:extLst>
              <a:ext uri="{FF2B5EF4-FFF2-40B4-BE49-F238E27FC236}">
                <a16:creationId xmlns:a16="http://schemas.microsoft.com/office/drawing/2014/main" id="{31421A24-6975-7507-B430-3F0DD3462712}"/>
              </a:ext>
            </a:extLst>
          </p:cNvPr>
          <p:cNvSpPr txBox="1"/>
          <p:nvPr/>
        </p:nvSpPr>
        <p:spPr>
          <a:xfrm>
            <a:off x="4658412" y="2282419"/>
            <a:ext cx="2051507" cy="1938992"/>
          </a:xfrm>
          <a:prstGeom prst="rect">
            <a:avLst/>
          </a:prstGeom>
          <a:noFill/>
        </p:spPr>
        <p:txBody>
          <a:bodyPr wrap="square" lIns="91440" tIns="45720" rIns="91440" bIns="45720" anchor="t">
            <a:spAutoFit/>
          </a:bodyPr>
          <a:lstStyle/>
          <a:p>
            <a:r>
              <a:rPr lang="en-GB" sz="2400" dirty="0">
                <a:latin typeface="Calibri"/>
                <a:ea typeface="+mn-lt"/>
                <a:cs typeface="+mn-lt"/>
              </a:rPr>
              <a:t>What are the characters finding difficult or challenging? </a:t>
            </a:r>
            <a:endParaRPr lang="en-GB" sz="2400" dirty="0">
              <a:latin typeface="Calibri"/>
              <a:ea typeface="+mn-lt"/>
              <a:cs typeface="Calibri"/>
            </a:endParaRPr>
          </a:p>
        </p:txBody>
      </p:sp>
      <p:pic>
        <p:nvPicPr>
          <p:cNvPr id="28" name="Picture 27">
            <a:extLst>
              <a:ext uri="{FF2B5EF4-FFF2-40B4-BE49-F238E27FC236}">
                <a16:creationId xmlns:a16="http://schemas.microsoft.com/office/drawing/2014/main" id="{1F1F8FD9-BE9E-DE97-1004-373A6441CDA5}"/>
              </a:ext>
            </a:extLst>
          </p:cNvPr>
          <p:cNvPicPr>
            <a:picLocks noChangeAspect="1"/>
          </p:cNvPicPr>
          <p:nvPr/>
        </p:nvPicPr>
        <p:blipFill>
          <a:blip r:embed="rId5"/>
          <a:stretch>
            <a:fillRect/>
          </a:stretch>
        </p:blipFill>
        <p:spPr>
          <a:xfrm>
            <a:off x="-886536" y="1331647"/>
            <a:ext cx="4795307" cy="1920268"/>
          </a:xfrm>
          <a:prstGeom prst="rect">
            <a:avLst/>
          </a:prstGeom>
        </p:spPr>
      </p:pic>
      <p:sp>
        <p:nvSpPr>
          <p:cNvPr id="3" name="Slide Number Placeholder 2">
            <a:extLst>
              <a:ext uri="{FF2B5EF4-FFF2-40B4-BE49-F238E27FC236}">
                <a16:creationId xmlns:a16="http://schemas.microsoft.com/office/drawing/2014/main" id="{0CDABD13-16A4-DE4C-F84D-3406470A8CA7}"/>
              </a:ext>
            </a:extLst>
          </p:cNvPr>
          <p:cNvSpPr>
            <a:spLocks noGrp="1"/>
          </p:cNvSpPr>
          <p:nvPr>
            <p:ph type="sldNum" sz="quarter" idx="12"/>
          </p:nvPr>
        </p:nvSpPr>
        <p:spPr/>
        <p:txBody>
          <a:bodyPr/>
          <a:lstStyle/>
          <a:p>
            <a:fld id="{0BA21EBD-6322-B942-88E0-85CED944E7BE}" type="slidenum">
              <a:rPr lang="en-US" smtClean="0"/>
              <a:t>17</a:t>
            </a:fld>
            <a:endParaRPr lang="en-US"/>
          </a:p>
        </p:txBody>
      </p:sp>
      <p:pic>
        <p:nvPicPr>
          <p:cNvPr id="6" name="Picture 5">
            <a:extLst>
              <a:ext uri="{FF2B5EF4-FFF2-40B4-BE49-F238E27FC236}">
                <a16:creationId xmlns:a16="http://schemas.microsoft.com/office/drawing/2014/main" id="{B1DC9176-95D8-9050-01C1-0EECC07E248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200000">
            <a:off x="4694718" y="1441695"/>
            <a:ext cx="904813" cy="629189"/>
          </a:xfrm>
          <a:prstGeom prst="rect">
            <a:avLst/>
          </a:prstGeom>
        </p:spPr>
      </p:pic>
      <p:pic>
        <p:nvPicPr>
          <p:cNvPr id="8" name="Picture 7">
            <a:extLst>
              <a:ext uri="{FF2B5EF4-FFF2-40B4-BE49-F238E27FC236}">
                <a16:creationId xmlns:a16="http://schemas.microsoft.com/office/drawing/2014/main" id="{E87605F1-19AF-CC2C-7F32-1182C74E916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200000">
            <a:off x="7130149" y="1469459"/>
            <a:ext cx="904813" cy="629189"/>
          </a:xfrm>
          <a:prstGeom prst="rect">
            <a:avLst/>
          </a:prstGeom>
        </p:spPr>
      </p:pic>
    </p:spTree>
    <p:extLst>
      <p:ext uri="{BB962C8B-B14F-4D97-AF65-F5344CB8AC3E}">
        <p14:creationId xmlns:p14="http://schemas.microsoft.com/office/powerpoint/2010/main" val="26953538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C2817F-2BBD-7D97-C03B-DF920125AD9D}"/>
              </a:ext>
            </a:extLst>
          </p:cNvPr>
          <p:cNvSpPr/>
          <p:nvPr/>
        </p:nvSpPr>
        <p:spPr>
          <a:xfrm>
            <a:off x="4215539" y="17247"/>
            <a:ext cx="7976461" cy="6840753"/>
          </a:xfrm>
          <a:prstGeom prst="rect">
            <a:avLst/>
          </a:prstGeom>
          <a:solidFill>
            <a:srgbClr val="74AF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0300407-4654-16F3-3BE1-EE9AE3159E48}"/>
              </a:ext>
            </a:extLst>
          </p:cNvPr>
          <p:cNvSpPr/>
          <p:nvPr/>
        </p:nvSpPr>
        <p:spPr>
          <a:xfrm>
            <a:off x="4582900" y="1836732"/>
            <a:ext cx="3513735" cy="32069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91D1B45-E48C-4C6D-C3BF-8F71A9FABE80}"/>
              </a:ext>
            </a:extLst>
          </p:cNvPr>
          <p:cNvSpPr/>
          <p:nvPr/>
        </p:nvSpPr>
        <p:spPr>
          <a:xfrm>
            <a:off x="8609697" y="1850339"/>
            <a:ext cx="2234664" cy="31593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
        <p:nvSpPr>
          <p:cNvPr id="2" name="Title 4">
            <a:extLst>
              <a:ext uri="{FF2B5EF4-FFF2-40B4-BE49-F238E27FC236}">
                <a16:creationId xmlns:a16="http://schemas.microsoft.com/office/drawing/2014/main" id="{DD946346-F6C9-305D-A953-F03F9D6F76B1}"/>
              </a:ext>
            </a:extLst>
          </p:cNvPr>
          <p:cNvSpPr txBox="1">
            <a:spLocks/>
          </p:cNvSpPr>
          <p:nvPr/>
        </p:nvSpPr>
        <p:spPr>
          <a:xfrm>
            <a:off x="539578" y="476336"/>
            <a:ext cx="9493249" cy="15779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latin typeface="Anton" pitchFamily="2" charset="77"/>
              </a:rPr>
              <a:t>Case Studies</a:t>
            </a:r>
          </a:p>
        </p:txBody>
      </p:sp>
      <p:sp>
        <p:nvSpPr>
          <p:cNvPr id="4" name="TextBox 3">
            <a:extLst>
              <a:ext uri="{FF2B5EF4-FFF2-40B4-BE49-F238E27FC236}">
                <a16:creationId xmlns:a16="http://schemas.microsoft.com/office/drawing/2014/main" id="{5E167E98-F2CD-49A4-6DD9-A2659BFADFA9}"/>
              </a:ext>
            </a:extLst>
          </p:cNvPr>
          <p:cNvSpPr txBox="1"/>
          <p:nvPr/>
        </p:nvSpPr>
        <p:spPr>
          <a:xfrm>
            <a:off x="542228" y="3444171"/>
            <a:ext cx="3495148" cy="1200329"/>
          </a:xfrm>
          <a:prstGeom prst="rect">
            <a:avLst/>
          </a:prstGeom>
          <a:noFill/>
        </p:spPr>
        <p:txBody>
          <a:bodyPr wrap="square" lIns="91440" tIns="45720" rIns="91440" bIns="45720" anchor="t">
            <a:spAutoFit/>
          </a:bodyPr>
          <a:lstStyle/>
          <a:p>
            <a:r>
              <a:rPr lang="en-US" sz="2400" dirty="0">
                <a:latin typeface="Calibri"/>
                <a:cs typeface="Calibri"/>
              </a:rPr>
              <a:t>Now read through Joe and Tia's case studies in your Lesson 3 Worksheet.</a:t>
            </a:r>
            <a:endParaRPr lang="en-US" sz="2400" dirty="0"/>
          </a:p>
        </p:txBody>
      </p:sp>
      <p:sp>
        <p:nvSpPr>
          <p:cNvPr id="20" name="TextBox 19">
            <a:extLst>
              <a:ext uri="{FF2B5EF4-FFF2-40B4-BE49-F238E27FC236}">
                <a16:creationId xmlns:a16="http://schemas.microsoft.com/office/drawing/2014/main" id="{2ED55617-CA07-BCFF-724E-69C685ABF9A6}"/>
              </a:ext>
            </a:extLst>
          </p:cNvPr>
          <p:cNvSpPr txBox="1"/>
          <p:nvPr/>
        </p:nvSpPr>
        <p:spPr>
          <a:xfrm>
            <a:off x="8775158" y="2173562"/>
            <a:ext cx="1914817" cy="1569660"/>
          </a:xfrm>
          <a:prstGeom prst="rect">
            <a:avLst/>
          </a:prstGeom>
          <a:noFill/>
        </p:spPr>
        <p:txBody>
          <a:bodyPr wrap="square" lIns="91440" tIns="45720" rIns="91440" bIns="45720" anchor="t">
            <a:spAutoFit/>
          </a:bodyPr>
          <a:lstStyle/>
          <a:p>
            <a:r>
              <a:rPr lang="en-GB" sz="2400" dirty="0">
                <a:latin typeface="Calibri"/>
                <a:ea typeface="Calibri"/>
                <a:cs typeface="Calibri"/>
              </a:rPr>
              <a:t>What can Joe and Tia learn from Kai and Amber? </a:t>
            </a:r>
            <a:endParaRPr lang="en-US" dirty="0">
              <a:ea typeface="Calibri"/>
              <a:cs typeface="Calibri"/>
            </a:endParaRPr>
          </a:p>
        </p:txBody>
      </p:sp>
      <p:pic>
        <p:nvPicPr>
          <p:cNvPr id="28" name="Picture 27">
            <a:extLst>
              <a:ext uri="{FF2B5EF4-FFF2-40B4-BE49-F238E27FC236}">
                <a16:creationId xmlns:a16="http://schemas.microsoft.com/office/drawing/2014/main" id="{1F1F8FD9-BE9E-DE97-1004-373A6441CDA5}"/>
              </a:ext>
            </a:extLst>
          </p:cNvPr>
          <p:cNvPicPr>
            <a:picLocks noChangeAspect="1"/>
          </p:cNvPicPr>
          <p:nvPr/>
        </p:nvPicPr>
        <p:blipFill>
          <a:blip r:embed="rId5"/>
          <a:stretch>
            <a:fillRect/>
          </a:stretch>
        </p:blipFill>
        <p:spPr>
          <a:xfrm>
            <a:off x="-886536" y="1331647"/>
            <a:ext cx="4795307" cy="1920268"/>
          </a:xfrm>
          <a:prstGeom prst="rect">
            <a:avLst/>
          </a:prstGeom>
        </p:spPr>
      </p:pic>
      <p:sp>
        <p:nvSpPr>
          <p:cNvPr id="3" name="Slide Number Placeholder 2">
            <a:extLst>
              <a:ext uri="{FF2B5EF4-FFF2-40B4-BE49-F238E27FC236}">
                <a16:creationId xmlns:a16="http://schemas.microsoft.com/office/drawing/2014/main" id="{0CDABD13-16A4-DE4C-F84D-3406470A8CA7}"/>
              </a:ext>
            </a:extLst>
          </p:cNvPr>
          <p:cNvSpPr>
            <a:spLocks noGrp="1"/>
          </p:cNvSpPr>
          <p:nvPr>
            <p:ph type="sldNum" sz="quarter" idx="12"/>
          </p:nvPr>
        </p:nvSpPr>
        <p:spPr/>
        <p:txBody>
          <a:bodyPr/>
          <a:lstStyle/>
          <a:p>
            <a:fld id="{0BA21EBD-6322-B942-88E0-85CED944E7BE}" type="slidenum">
              <a:rPr lang="en-US" smtClean="0"/>
              <a:t>18</a:t>
            </a:fld>
            <a:endParaRPr lang="en-US"/>
          </a:p>
        </p:txBody>
      </p:sp>
      <p:pic>
        <p:nvPicPr>
          <p:cNvPr id="6" name="Picture 5">
            <a:extLst>
              <a:ext uri="{FF2B5EF4-FFF2-40B4-BE49-F238E27FC236}">
                <a16:creationId xmlns:a16="http://schemas.microsoft.com/office/drawing/2014/main" id="{B1DC9176-95D8-9050-01C1-0EECC07E248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200000">
            <a:off x="4694718" y="1441695"/>
            <a:ext cx="904813" cy="629189"/>
          </a:xfrm>
          <a:prstGeom prst="rect">
            <a:avLst/>
          </a:prstGeom>
        </p:spPr>
      </p:pic>
      <p:pic>
        <p:nvPicPr>
          <p:cNvPr id="8" name="Picture 7">
            <a:extLst>
              <a:ext uri="{FF2B5EF4-FFF2-40B4-BE49-F238E27FC236}">
                <a16:creationId xmlns:a16="http://schemas.microsoft.com/office/drawing/2014/main" id="{E87605F1-19AF-CC2C-7F32-1182C74E916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200000">
            <a:off x="8797024" y="1401423"/>
            <a:ext cx="904813" cy="629189"/>
          </a:xfrm>
          <a:prstGeom prst="rect">
            <a:avLst/>
          </a:prstGeom>
        </p:spPr>
      </p:pic>
      <p:sp>
        <p:nvSpPr>
          <p:cNvPr id="9" name="TextBox 8">
            <a:extLst>
              <a:ext uri="{FF2B5EF4-FFF2-40B4-BE49-F238E27FC236}">
                <a16:creationId xmlns:a16="http://schemas.microsoft.com/office/drawing/2014/main" id="{44E60CDE-F8EA-0D5C-7425-E621A4F6B2B0}"/>
              </a:ext>
            </a:extLst>
          </p:cNvPr>
          <p:cNvSpPr txBox="1"/>
          <p:nvPr/>
        </p:nvSpPr>
        <p:spPr>
          <a:xfrm>
            <a:off x="4781461" y="2289222"/>
            <a:ext cx="2846906" cy="2308324"/>
          </a:xfrm>
          <a:prstGeom prst="rect">
            <a:avLst/>
          </a:prstGeom>
          <a:noFill/>
        </p:spPr>
        <p:txBody>
          <a:bodyPr wrap="square" lIns="91440" tIns="45720" rIns="91440" bIns="45720" anchor="t">
            <a:spAutoFit/>
          </a:bodyPr>
          <a:lstStyle/>
          <a:p>
            <a:r>
              <a:rPr lang="en-GB" sz="2400" dirty="0">
                <a:latin typeface="Calibri"/>
                <a:ea typeface="Calibri"/>
                <a:cs typeface="Calibri"/>
              </a:rPr>
              <a:t>What strategies are Joe and Tia currently using, and what might the problems be with these?</a:t>
            </a:r>
            <a:endParaRPr lang="en-US" dirty="0"/>
          </a:p>
        </p:txBody>
      </p:sp>
    </p:spTree>
    <p:extLst>
      <p:ext uri="{BB962C8B-B14F-4D97-AF65-F5344CB8AC3E}">
        <p14:creationId xmlns:p14="http://schemas.microsoft.com/office/powerpoint/2010/main" val="3227698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
        <p:nvSpPr>
          <p:cNvPr id="2" name="Title 5">
            <a:extLst>
              <a:ext uri="{FF2B5EF4-FFF2-40B4-BE49-F238E27FC236}">
                <a16:creationId xmlns:a16="http://schemas.microsoft.com/office/drawing/2014/main" id="{081E83F4-2BFA-39EA-D64F-1D640D3693FE}"/>
              </a:ext>
            </a:extLst>
          </p:cNvPr>
          <p:cNvSpPr txBox="1">
            <a:spLocks/>
          </p:cNvSpPr>
          <p:nvPr/>
        </p:nvSpPr>
        <p:spPr>
          <a:xfrm>
            <a:off x="501880" y="349783"/>
            <a:ext cx="4240602" cy="3079217"/>
          </a:xfrm>
          <a:prstGeom prst="rect">
            <a:avLst/>
          </a:prstGeom>
        </p:spPr>
        <p:txBody>
          <a:bodyPr lIns="91440" tIns="45720" rIns="91440" bIns="4572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600"/>
              </a:spcAft>
            </a:pPr>
            <a:r>
              <a:rPr lang="en-US" sz="4800" dirty="0">
                <a:latin typeface="Anton"/>
              </a:rPr>
              <a:t>Individual</a:t>
            </a:r>
            <a:br>
              <a:rPr lang="en-US" sz="4800" dirty="0">
                <a:latin typeface="Anton"/>
              </a:rPr>
            </a:br>
            <a:endParaRPr lang="en-US" sz="4800">
              <a:latin typeface="Anton" pitchFamily="2" charset="77"/>
            </a:endParaRPr>
          </a:p>
        </p:txBody>
      </p:sp>
      <p:sp>
        <p:nvSpPr>
          <p:cNvPr id="4" name="TextBox 3">
            <a:extLst>
              <a:ext uri="{FF2B5EF4-FFF2-40B4-BE49-F238E27FC236}">
                <a16:creationId xmlns:a16="http://schemas.microsoft.com/office/drawing/2014/main" id="{66744BDF-A284-D523-746F-F25F534179E2}"/>
              </a:ext>
            </a:extLst>
          </p:cNvPr>
          <p:cNvSpPr txBox="1"/>
          <p:nvPr/>
        </p:nvSpPr>
        <p:spPr>
          <a:xfrm>
            <a:off x="3450567" y="117208"/>
            <a:ext cx="8488391" cy="3728393"/>
          </a:xfrm>
          <a:prstGeom prst="rect">
            <a:avLst/>
          </a:prstGeom>
          <a:noFill/>
        </p:spPr>
        <p:txBody>
          <a:bodyPr wrap="square" lIns="91440" tIns="45720" rIns="91440" bIns="45720" anchor="t">
            <a:spAutoFit/>
          </a:bodyPr>
          <a:lstStyle/>
          <a:p>
            <a:pPr>
              <a:lnSpc>
                <a:spcPct val="110000"/>
              </a:lnSpc>
            </a:pPr>
            <a:r>
              <a:rPr lang="en-GB" sz="2400" b="1" dirty="0">
                <a:latin typeface="Calibri"/>
                <a:cs typeface="Calibri"/>
              </a:rPr>
              <a:t>Read through the scenario about Joe and rollerblading, at the top of the 'individual' chart in your worksheet. </a:t>
            </a:r>
          </a:p>
          <a:p>
            <a:pPr>
              <a:lnSpc>
                <a:spcPct val="110000"/>
              </a:lnSpc>
            </a:pPr>
            <a:endParaRPr lang="en-GB" sz="2400" dirty="0">
              <a:latin typeface="Calibri"/>
              <a:ea typeface="Calibri"/>
              <a:cs typeface="Calibri"/>
            </a:endParaRPr>
          </a:p>
          <a:p>
            <a:pPr marL="342900" indent="-342900">
              <a:lnSpc>
                <a:spcPct val="110000"/>
              </a:lnSpc>
              <a:buFont typeface="Arial"/>
              <a:buChar char="•"/>
            </a:pPr>
            <a:r>
              <a:rPr lang="en-GB" sz="2400" dirty="0">
                <a:latin typeface="Calibri"/>
                <a:ea typeface="Calibri"/>
                <a:cs typeface="Calibri"/>
              </a:rPr>
              <a:t>How did Joe feel before he started? </a:t>
            </a:r>
          </a:p>
          <a:p>
            <a:pPr marL="342900" indent="-342900">
              <a:lnSpc>
                <a:spcPct val="110000"/>
              </a:lnSpc>
              <a:buFont typeface="Arial"/>
              <a:buChar char="•"/>
            </a:pPr>
            <a:r>
              <a:rPr lang="en-GB" sz="2400" dirty="0">
                <a:latin typeface="Calibri"/>
                <a:ea typeface="Calibri"/>
                <a:cs typeface="Calibri"/>
              </a:rPr>
              <a:t>How did he feel afterwards? </a:t>
            </a:r>
          </a:p>
          <a:p>
            <a:pPr marL="342900" indent="-342900">
              <a:lnSpc>
                <a:spcPct val="110000"/>
              </a:lnSpc>
              <a:buFont typeface="Arial"/>
              <a:buChar char="•"/>
            </a:pPr>
            <a:r>
              <a:rPr lang="en-GB" sz="2400" dirty="0">
                <a:latin typeface="Calibri"/>
                <a:ea typeface="Calibri"/>
                <a:cs typeface="Calibri"/>
              </a:rPr>
              <a:t>Did anything he was worried about actually happen? </a:t>
            </a:r>
          </a:p>
          <a:p>
            <a:pPr marL="342900" indent="-342900">
              <a:lnSpc>
                <a:spcPct val="110000"/>
              </a:lnSpc>
              <a:buFont typeface="Arial"/>
              <a:buChar char="•"/>
            </a:pPr>
            <a:r>
              <a:rPr lang="en-GB" sz="2400" dirty="0">
                <a:latin typeface="Calibri"/>
                <a:ea typeface="Calibri"/>
                <a:cs typeface="Calibri"/>
              </a:rPr>
              <a:t>Could this activity be a good stress bucket tap for Joe in the future and why? </a:t>
            </a:r>
          </a:p>
          <a:p>
            <a:pPr>
              <a:lnSpc>
                <a:spcPct val="110000"/>
              </a:lnSpc>
            </a:pPr>
            <a:endParaRPr lang="en-GB" sz="2400" dirty="0">
              <a:latin typeface="Calibri"/>
              <a:ea typeface="Calibri"/>
              <a:cs typeface="Calibri"/>
            </a:endParaRPr>
          </a:p>
        </p:txBody>
      </p:sp>
      <p:sp>
        <p:nvSpPr>
          <p:cNvPr id="5" name="Rectangle 4">
            <a:extLst>
              <a:ext uri="{FF2B5EF4-FFF2-40B4-BE49-F238E27FC236}">
                <a16:creationId xmlns:a16="http://schemas.microsoft.com/office/drawing/2014/main" id="{ED356AD7-E843-33C2-BDB8-C7050CEA87A6}"/>
              </a:ext>
            </a:extLst>
          </p:cNvPr>
          <p:cNvSpPr/>
          <p:nvPr/>
        </p:nvSpPr>
        <p:spPr>
          <a:xfrm>
            <a:off x="0" y="3902744"/>
            <a:ext cx="12192000" cy="2955256"/>
          </a:xfrm>
          <a:prstGeom prst="rect">
            <a:avLst/>
          </a:prstGeom>
          <a:solidFill>
            <a:srgbClr val="74AF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F5A9E91-E7EB-2D1F-5992-AA39667346E3}"/>
              </a:ext>
            </a:extLst>
          </p:cNvPr>
          <p:cNvSpPr>
            <a:spLocks noGrp="1"/>
          </p:cNvSpPr>
          <p:nvPr>
            <p:ph type="sldNum" sz="quarter" idx="12"/>
          </p:nvPr>
        </p:nvSpPr>
        <p:spPr/>
        <p:txBody>
          <a:bodyPr/>
          <a:lstStyle/>
          <a:p>
            <a:fld id="{0BA21EBD-6322-B942-88E0-85CED944E7BE}" type="slidenum">
              <a:rPr lang="en-US" smtClean="0"/>
              <a:t>19</a:t>
            </a:fld>
            <a:endParaRPr lang="en-US"/>
          </a:p>
        </p:txBody>
      </p:sp>
      <p:graphicFrame>
        <p:nvGraphicFramePr>
          <p:cNvPr id="3" name="Table 2">
            <a:extLst>
              <a:ext uri="{FF2B5EF4-FFF2-40B4-BE49-F238E27FC236}">
                <a16:creationId xmlns:a16="http://schemas.microsoft.com/office/drawing/2014/main" id="{BE185F2C-F4F0-B460-1655-9CD8EBD06B8E}"/>
              </a:ext>
            </a:extLst>
          </p:cNvPr>
          <p:cNvGraphicFramePr>
            <a:graphicFrameLocks noGrp="1"/>
          </p:cNvGraphicFramePr>
          <p:nvPr/>
        </p:nvGraphicFramePr>
        <p:xfrm>
          <a:off x="501880" y="4131231"/>
          <a:ext cx="11437078" cy="2426653"/>
        </p:xfrm>
        <a:graphic>
          <a:graphicData uri="http://schemas.openxmlformats.org/drawingml/2006/table">
            <a:tbl>
              <a:tblPr firstRow="1" firstCol="1" bandRow="1">
                <a:tableStyleId>{5C22544A-7EE6-4342-B048-85BDC9FD1C3A}</a:tableStyleId>
              </a:tblPr>
              <a:tblGrid>
                <a:gridCol w="1151912">
                  <a:extLst>
                    <a:ext uri="{9D8B030D-6E8A-4147-A177-3AD203B41FA5}">
                      <a16:colId xmlns:a16="http://schemas.microsoft.com/office/drawing/2014/main" val="2082840924"/>
                    </a:ext>
                  </a:extLst>
                </a:gridCol>
                <a:gridCol w="1279189">
                  <a:extLst>
                    <a:ext uri="{9D8B030D-6E8A-4147-A177-3AD203B41FA5}">
                      <a16:colId xmlns:a16="http://schemas.microsoft.com/office/drawing/2014/main" val="4187788133"/>
                    </a:ext>
                  </a:extLst>
                </a:gridCol>
                <a:gridCol w="1880559">
                  <a:extLst>
                    <a:ext uri="{9D8B030D-6E8A-4147-A177-3AD203B41FA5}">
                      <a16:colId xmlns:a16="http://schemas.microsoft.com/office/drawing/2014/main" val="702510906"/>
                    </a:ext>
                  </a:extLst>
                </a:gridCol>
                <a:gridCol w="1621766">
                  <a:extLst>
                    <a:ext uri="{9D8B030D-6E8A-4147-A177-3AD203B41FA5}">
                      <a16:colId xmlns:a16="http://schemas.microsoft.com/office/drawing/2014/main" val="3519356603"/>
                    </a:ext>
                  </a:extLst>
                </a:gridCol>
                <a:gridCol w="2829464">
                  <a:extLst>
                    <a:ext uri="{9D8B030D-6E8A-4147-A177-3AD203B41FA5}">
                      <a16:colId xmlns:a16="http://schemas.microsoft.com/office/drawing/2014/main" val="4093117413"/>
                    </a:ext>
                  </a:extLst>
                </a:gridCol>
                <a:gridCol w="2674188">
                  <a:extLst>
                    <a:ext uri="{9D8B030D-6E8A-4147-A177-3AD203B41FA5}">
                      <a16:colId xmlns:a16="http://schemas.microsoft.com/office/drawing/2014/main" val="2811327017"/>
                    </a:ext>
                  </a:extLst>
                </a:gridCol>
              </a:tblGrid>
              <a:tr h="468355">
                <a:tc>
                  <a:txBody>
                    <a:bodyPr/>
                    <a:lstStyle/>
                    <a:p>
                      <a:pPr>
                        <a:lnSpc>
                          <a:spcPct val="107000"/>
                        </a:lnSpc>
                        <a:spcAft>
                          <a:spcPts val="800"/>
                        </a:spcAft>
                      </a:pPr>
                      <a:r>
                        <a:rPr lang="en-GB" sz="1600" b="0" i="0" dirty="0">
                          <a:effectLst/>
                          <a:latin typeface="Calibri" panose="020F0502020204030204" pitchFamily="34" charset="0"/>
                          <a:cs typeface="Calibri" panose="020F0502020204030204" pitchFamily="34" charset="0"/>
                        </a:rPr>
                        <a:t>Date/Time </a:t>
                      </a:r>
                      <a:endParaRPr lang="en-GB" sz="1600" b="0" i="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97A0D5"/>
                    </a:solidFill>
                  </a:tcPr>
                </a:tc>
                <a:tc>
                  <a:txBody>
                    <a:bodyPr/>
                    <a:lstStyle/>
                    <a:p>
                      <a:pPr>
                        <a:lnSpc>
                          <a:spcPct val="107000"/>
                        </a:lnSpc>
                        <a:spcAft>
                          <a:spcPts val="800"/>
                        </a:spcAft>
                      </a:pPr>
                      <a:r>
                        <a:rPr lang="en-GB" sz="1600" b="0" i="0">
                          <a:effectLst/>
                          <a:latin typeface="Calibri" panose="020F0502020204030204" pitchFamily="34" charset="0"/>
                          <a:cs typeface="Calibri" panose="020F0502020204030204" pitchFamily="34" charset="0"/>
                        </a:rPr>
                        <a:t>Action </a:t>
                      </a:r>
                      <a:endParaRPr lang="en-GB" sz="1600" b="0" i="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97A0D5"/>
                    </a:solidFill>
                  </a:tcPr>
                </a:tc>
                <a:tc>
                  <a:txBody>
                    <a:bodyPr/>
                    <a:lstStyle/>
                    <a:p>
                      <a:pPr>
                        <a:lnSpc>
                          <a:spcPct val="107000"/>
                        </a:lnSpc>
                        <a:spcAft>
                          <a:spcPts val="800"/>
                        </a:spcAft>
                      </a:pPr>
                      <a:r>
                        <a:rPr lang="en-GB" sz="1600" b="0" i="0" dirty="0">
                          <a:effectLst/>
                          <a:latin typeface="Calibri" panose="020F0502020204030204" pitchFamily="34" charset="0"/>
                          <a:cs typeface="Calibri" panose="020F0502020204030204" pitchFamily="34" charset="0"/>
                        </a:rPr>
                        <a:t>How did you feel before you started </a:t>
                      </a:r>
                      <a:endParaRPr lang="en-GB" sz="1600" b="0" i="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97A0D5"/>
                    </a:solidFill>
                  </a:tcPr>
                </a:tc>
                <a:tc>
                  <a:txBody>
                    <a:bodyPr/>
                    <a:lstStyle/>
                    <a:p>
                      <a:pPr>
                        <a:lnSpc>
                          <a:spcPct val="107000"/>
                        </a:lnSpc>
                        <a:spcAft>
                          <a:spcPts val="800"/>
                        </a:spcAft>
                      </a:pPr>
                      <a:r>
                        <a:rPr lang="en-GB" sz="1600" b="0" i="0" dirty="0">
                          <a:effectLst/>
                          <a:latin typeface="Calibri" panose="020F0502020204030204" pitchFamily="34" charset="0"/>
                          <a:cs typeface="Calibri" panose="020F0502020204030204" pitchFamily="34" charset="0"/>
                        </a:rPr>
                        <a:t>How did you feel afterwards </a:t>
                      </a:r>
                      <a:endParaRPr lang="en-GB" sz="1600" b="0" i="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97A0D5"/>
                    </a:solidFill>
                  </a:tcPr>
                </a:tc>
                <a:tc>
                  <a:txBody>
                    <a:bodyPr/>
                    <a:lstStyle/>
                    <a:p>
                      <a:pPr>
                        <a:lnSpc>
                          <a:spcPct val="107000"/>
                        </a:lnSpc>
                        <a:spcAft>
                          <a:spcPts val="800"/>
                        </a:spcAft>
                      </a:pPr>
                      <a:r>
                        <a:rPr lang="en-GB" sz="1600" b="0" i="0" dirty="0">
                          <a:effectLst/>
                          <a:latin typeface="Calibri" panose="020F0502020204030204" pitchFamily="34" charset="0"/>
                          <a:cs typeface="Calibri" panose="020F0502020204030204" pitchFamily="34" charset="0"/>
                        </a:rPr>
                        <a:t>Did anything that you were worried about beforehand actually happen</a:t>
                      </a:r>
                    </a:p>
                    <a:p>
                      <a:pPr>
                        <a:lnSpc>
                          <a:spcPct val="107000"/>
                        </a:lnSpc>
                        <a:spcAft>
                          <a:spcPts val="800"/>
                        </a:spcAft>
                      </a:pPr>
                      <a:endParaRPr lang="en-GB" sz="1600" b="0" i="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97A0D5"/>
                    </a:solidFill>
                  </a:tcPr>
                </a:tc>
                <a:tc>
                  <a:txBody>
                    <a:bodyPr/>
                    <a:lstStyle/>
                    <a:p>
                      <a:pPr>
                        <a:lnSpc>
                          <a:spcPct val="107000"/>
                        </a:lnSpc>
                        <a:spcAft>
                          <a:spcPts val="800"/>
                        </a:spcAft>
                      </a:pPr>
                      <a:r>
                        <a:rPr lang="en-GB" sz="1600" b="0" i="0" dirty="0">
                          <a:effectLst/>
                          <a:latin typeface="Calibri" panose="020F0502020204030204" pitchFamily="34" charset="0"/>
                          <a:cs typeface="Calibri" panose="020F0502020204030204" pitchFamily="34" charset="0"/>
                        </a:rPr>
                        <a:t>Do you think this could be a good stress bucket tap in the future?</a:t>
                      </a:r>
                      <a:endParaRPr lang="en-GB" sz="1600" b="0" i="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97A0D5"/>
                    </a:solidFill>
                  </a:tcPr>
                </a:tc>
                <a:extLst>
                  <a:ext uri="{0D108BD9-81ED-4DB2-BD59-A6C34878D82A}">
                    <a16:rowId xmlns:a16="http://schemas.microsoft.com/office/drawing/2014/main" val="649846871"/>
                  </a:ext>
                </a:extLst>
              </a:tr>
              <a:tr h="398780">
                <a:tc>
                  <a:txBody>
                    <a:bodyPr/>
                    <a:lstStyle/>
                    <a:p>
                      <a:pPr>
                        <a:lnSpc>
                          <a:spcPct val="107000"/>
                        </a:lnSpc>
                        <a:spcAft>
                          <a:spcPts val="800"/>
                        </a:spcAft>
                      </a:pPr>
                      <a:r>
                        <a:rPr lang="en-GB" sz="1600" b="1" i="0" dirty="0">
                          <a:solidFill>
                            <a:schemeClr val="tx1"/>
                          </a:solidFill>
                          <a:effectLst/>
                          <a:latin typeface="Calibri" panose="020F0502020204030204" pitchFamily="34" charset="0"/>
                          <a:cs typeface="Calibri" panose="020F0502020204030204" pitchFamily="34" charset="0"/>
                        </a:rPr>
                        <a:t>Wed, 8am </a:t>
                      </a:r>
                      <a:endParaRPr lang="en-GB" sz="1600" b="1" i="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chemeClr val="bg1"/>
                    </a:solidFill>
                  </a:tcPr>
                </a:tc>
                <a:tc>
                  <a:txBody>
                    <a:bodyPr/>
                    <a:lstStyle/>
                    <a:p>
                      <a:pPr>
                        <a:lnSpc>
                          <a:spcPct val="107000"/>
                        </a:lnSpc>
                        <a:spcAft>
                          <a:spcPts val="800"/>
                        </a:spcAft>
                      </a:pPr>
                      <a:r>
                        <a:rPr lang="en-GB" sz="1600" b="0" i="0" dirty="0">
                          <a:effectLst/>
                          <a:latin typeface="Calibri" panose="020F0502020204030204" pitchFamily="34" charset="0"/>
                          <a:cs typeface="Calibri" panose="020F0502020204030204" pitchFamily="34" charset="0"/>
                        </a:rPr>
                        <a:t>Go to a roller disco with my cousin</a:t>
                      </a:r>
                      <a:endParaRPr lang="en-GB" sz="1600" b="0" i="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chemeClr val="bg1"/>
                    </a:solidFill>
                  </a:tcPr>
                </a:tc>
                <a:tc>
                  <a:txBody>
                    <a:bodyPr/>
                    <a:lstStyle/>
                    <a:p>
                      <a:pPr>
                        <a:lnSpc>
                          <a:spcPct val="107000"/>
                        </a:lnSpc>
                        <a:spcAft>
                          <a:spcPts val="800"/>
                        </a:spcAft>
                      </a:pPr>
                      <a:r>
                        <a:rPr lang="en-US" sz="1600" b="0" i="0">
                          <a:effectLst/>
                          <a:latin typeface="Calibri" panose="020F0502020204030204" pitchFamily="34" charset="0"/>
                          <a:cs typeface="Calibri" panose="020F0502020204030204" pitchFamily="34" charset="0"/>
                        </a:rPr>
                        <a:t>Scared and worried that someone would see and think it was a stupid idea</a:t>
                      </a:r>
                      <a:endParaRPr lang="en-GB" sz="1600" b="0" i="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chemeClr val="bg1"/>
                    </a:solidFill>
                  </a:tcPr>
                </a:tc>
                <a:tc>
                  <a:txBody>
                    <a:bodyPr/>
                    <a:lstStyle/>
                    <a:p>
                      <a:pPr>
                        <a:lnSpc>
                          <a:spcPct val="107000"/>
                        </a:lnSpc>
                        <a:spcAft>
                          <a:spcPts val="800"/>
                        </a:spcAft>
                      </a:pPr>
                      <a:r>
                        <a:rPr lang="en-GB" sz="1600" b="0" i="0" dirty="0">
                          <a:effectLst/>
                          <a:latin typeface="Calibri" panose="020F0502020204030204" pitchFamily="34" charset="0"/>
                          <a:cs typeface="Calibri" panose="020F0502020204030204" pitchFamily="34" charset="0"/>
                        </a:rPr>
                        <a:t>Brilliant! I loved it, apart from when I fell on my bum!</a:t>
                      </a:r>
                      <a:endParaRPr lang="en-GB" sz="1600" b="0" i="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chemeClr val="bg1"/>
                    </a:solidFill>
                  </a:tcPr>
                </a:tc>
                <a:tc>
                  <a:txBody>
                    <a:bodyPr/>
                    <a:lstStyle/>
                    <a:p>
                      <a:pPr>
                        <a:lnSpc>
                          <a:spcPct val="107000"/>
                        </a:lnSpc>
                        <a:spcAft>
                          <a:spcPts val="800"/>
                        </a:spcAft>
                      </a:pPr>
                      <a:r>
                        <a:rPr lang="en-US" sz="1600" b="0" i="0" dirty="0">
                          <a:effectLst/>
                          <a:latin typeface="Calibri" panose="020F0502020204030204" pitchFamily="34" charset="0"/>
                          <a:cs typeface="Calibri" panose="020F0502020204030204" pitchFamily="34" charset="0"/>
                        </a:rPr>
                        <a:t>I did see someone from school, but they seemed to be having fun and waved at me. It didn’t look like they thought it was a stupid thing to do!</a:t>
                      </a:r>
                      <a:endParaRPr lang="en-GB" sz="1600" b="0" i="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chemeClr val="bg1"/>
                    </a:solidFill>
                  </a:tcPr>
                </a:tc>
                <a:tc>
                  <a:txBody>
                    <a:bodyPr/>
                    <a:lstStyle/>
                    <a:p>
                      <a:pPr>
                        <a:lnSpc>
                          <a:spcPct val="107000"/>
                        </a:lnSpc>
                        <a:spcAft>
                          <a:spcPts val="800"/>
                        </a:spcAft>
                      </a:pPr>
                      <a:r>
                        <a:rPr lang="en-US" sz="1600" b="0" i="0" dirty="0">
                          <a:effectLst/>
                          <a:latin typeface="Calibri" panose="020F0502020204030204" pitchFamily="34" charset="0"/>
                          <a:cs typeface="Calibri" panose="020F0502020204030204" pitchFamily="34" charset="0"/>
                        </a:rPr>
                        <a:t>Yes, and I think if I invited a few, new friends to come next time we could enjoy it together and it would help me get to know them better.  </a:t>
                      </a:r>
                      <a:endParaRPr lang="en-GB" sz="1600" b="0" i="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chemeClr val="bg1"/>
                    </a:solidFill>
                  </a:tcPr>
                </a:tc>
                <a:extLst>
                  <a:ext uri="{0D108BD9-81ED-4DB2-BD59-A6C34878D82A}">
                    <a16:rowId xmlns:a16="http://schemas.microsoft.com/office/drawing/2014/main" val="2552950385"/>
                  </a:ext>
                </a:extLst>
              </a:tr>
            </a:tbl>
          </a:graphicData>
        </a:graphic>
      </p:graphicFrame>
    </p:spTree>
    <p:extLst>
      <p:ext uri="{BB962C8B-B14F-4D97-AF65-F5344CB8AC3E}">
        <p14:creationId xmlns:p14="http://schemas.microsoft.com/office/powerpoint/2010/main" val="1263792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6E724F-F136-82B0-CE39-E7D122192472}"/>
              </a:ext>
            </a:extLst>
          </p:cNvPr>
          <p:cNvSpPr/>
          <p:nvPr/>
        </p:nvSpPr>
        <p:spPr>
          <a:xfrm>
            <a:off x="6771063" y="0"/>
            <a:ext cx="5420937" cy="6858001"/>
          </a:xfrm>
          <a:prstGeom prst="rect">
            <a:avLst/>
          </a:prstGeom>
          <a:solidFill>
            <a:srgbClr val="74AF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D2FC995-C64C-1462-34EF-891192FF6F36}"/>
              </a:ext>
            </a:extLst>
          </p:cNvPr>
          <p:cNvSpPr txBox="1"/>
          <p:nvPr/>
        </p:nvSpPr>
        <p:spPr>
          <a:xfrm>
            <a:off x="466295" y="3429000"/>
            <a:ext cx="5629705" cy="1697068"/>
          </a:xfrm>
          <a:prstGeom prst="rect">
            <a:avLst/>
          </a:prstGeom>
          <a:noFill/>
        </p:spPr>
        <p:txBody>
          <a:bodyPr wrap="square" lIns="91440" tIns="45720" rIns="91440" bIns="45720" anchor="t">
            <a:spAutoFit/>
          </a:bodyPr>
          <a:lstStyle/>
          <a:p>
            <a:pPr indent="-228600">
              <a:lnSpc>
                <a:spcPct val="110000"/>
              </a:lnSpc>
              <a:spcAft>
                <a:spcPts val="600"/>
              </a:spcAft>
            </a:pPr>
            <a:r>
              <a:rPr lang="en-US" sz="2400" dirty="0">
                <a:latin typeface="Calibri"/>
                <a:cs typeface="Calibri"/>
              </a:rPr>
              <a:t>Turn to the "Lesson 3 Baseline: Student Questionnaire" on your Lesson 3 worksheet and complete this independently. You will not be asked to share your answers.</a:t>
            </a:r>
            <a:endParaRPr lang="en-US" sz="2400" dirty="0">
              <a:latin typeface="Calibri"/>
              <a:ea typeface="Calibri"/>
              <a:cs typeface="Calibri"/>
            </a:endParaRPr>
          </a:p>
        </p:txBody>
      </p:sp>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
        <p:nvSpPr>
          <p:cNvPr id="4" name="Rectangle 3">
            <a:extLst>
              <a:ext uri="{FF2B5EF4-FFF2-40B4-BE49-F238E27FC236}">
                <a16:creationId xmlns:a16="http://schemas.microsoft.com/office/drawing/2014/main" id="{0ABFD79D-7251-4BF6-CD5C-C5542EE8A92E}"/>
              </a:ext>
            </a:extLst>
          </p:cNvPr>
          <p:cNvSpPr/>
          <p:nvPr/>
        </p:nvSpPr>
        <p:spPr>
          <a:xfrm>
            <a:off x="0" y="425887"/>
            <a:ext cx="3557392" cy="876822"/>
          </a:xfrm>
          <a:prstGeom prst="rect">
            <a:avLst/>
          </a:prstGeom>
          <a:solidFill>
            <a:srgbClr val="97A0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33EE78-67F7-3BA2-16EA-00A9B013E14C}"/>
              </a:ext>
            </a:extLst>
          </p:cNvPr>
          <p:cNvSpPr txBox="1">
            <a:spLocks/>
          </p:cNvSpPr>
          <p:nvPr/>
        </p:nvSpPr>
        <p:spPr>
          <a:xfrm>
            <a:off x="466295" y="40330"/>
            <a:ext cx="5809245" cy="326795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900" dirty="0">
                <a:solidFill>
                  <a:schemeClr val="bg1"/>
                </a:solidFill>
                <a:latin typeface="Anton" pitchFamily="2" charset="77"/>
              </a:rPr>
              <a:t>LESSON 3</a:t>
            </a:r>
          </a:p>
          <a:p>
            <a:pPr algn="l"/>
            <a:endParaRPr lang="en-US" sz="4900" dirty="0">
              <a:latin typeface="Anton" pitchFamily="2" charset="77"/>
            </a:endParaRPr>
          </a:p>
          <a:p>
            <a:pPr algn="l"/>
            <a:r>
              <a:rPr lang="en-US" sz="4900" dirty="0">
                <a:latin typeface="Anton" pitchFamily="2" charset="77"/>
              </a:rPr>
              <a:t>Baseline – </a:t>
            </a:r>
          </a:p>
          <a:p>
            <a:pPr algn="l"/>
            <a:r>
              <a:rPr lang="en-US" sz="4900" dirty="0">
                <a:latin typeface="Anton"/>
              </a:rPr>
              <a:t>Student Questionnaire</a:t>
            </a:r>
            <a:endParaRPr lang="en-US" sz="4800" dirty="0">
              <a:latin typeface="Anton" pitchFamily="2" charset="77"/>
            </a:endParaRPr>
          </a:p>
        </p:txBody>
      </p:sp>
      <p:pic>
        <p:nvPicPr>
          <p:cNvPr id="11" name="Picture 10">
            <a:extLst>
              <a:ext uri="{FF2B5EF4-FFF2-40B4-BE49-F238E27FC236}">
                <a16:creationId xmlns:a16="http://schemas.microsoft.com/office/drawing/2014/main" id="{B5C08B5B-D489-B302-0EA3-9F651BCDC852}"/>
              </a:ext>
            </a:extLst>
          </p:cNvPr>
          <p:cNvPicPr>
            <a:picLocks noChangeAspect="1"/>
          </p:cNvPicPr>
          <p:nvPr/>
        </p:nvPicPr>
        <p:blipFill>
          <a:blip r:embed="rId5"/>
          <a:stretch>
            <a:fillRect/>
          </a:stretch>
        </p:blipFill>
        <p:spPr>
          <a:xfrm rot="7163040" flipV="1">
            <a:off x="9924419" y="1544614"/>
            <a:ext cx="2142824" cy="3971847"/>
          </a:xfrm>
          <a:prstGeom prst="rect">
            <a:avLst/>
          </a:prstGeom>
        </p:spPr>
      </p:pic>
      <p:pic>
        <p:nvPicPr>
          <p:cNvPr id="10" name="Picture 9">
            <a:extLst>
              <a:ext uri="{FF2B5EF4-FFF2-40B4-BE49-F238E27FC236}">
                <a16:creationId xmlns:a16="http://schemas.microsoft.com/office/drawing/2014/main" id="{AC5AC0CE-F3F2-784C-7FC3-BD8B7D67BE2D}"/>
              </a:ext>
            </a:extLst>
          </p:cNvPr>
          <p:cNvPicPr>
            <a:picLocks noChangeAspect="1"/>
          </p:cNvPicPr>
          <p:nvPr/>
        </p:nvPicPr>
        <p:blipFill>
          <a:blip r:embed="rId6"/>
          <a:stretch>
            <a:fillRect/>
          </a:stretch>
        </p:blipFill>
        <p:spPr>
          <a:xfrm>
            <a:off x="5936747" y="1528174"/>
            <a:ext cx="4384020" cy="4352795"/>
          </a:xfrm>
          <a:prstGeom prst="rect">
            <a:avLst/>
          </a:prstGeom>
        </p:spPr>
      </p:pic>
      <p:pic>
        <p:nvPicPr>
          <p:cNvPr id="13" name="Picture 12">
            <a:extLst>
              <a:ext uri="{FF2B5EF4-FFF2-40B4-BE49-F238E27FC236}">
                <a16:creationId xmlns:a16="http://schemas.microsoft.com/office/drawing/2014/main" id="{3721CFC9-FE80-B565-C920-DF79444CC26B}"/>
              </a:ext>
            </a:extLst>
          </p:cNvPr>
          <p:cNvPicPr>
            <a:picLocks noChangeAspect="1"/>
          </p:cNvPicPr>
          <p:nvPr/>
        </p:nvPicPr>
        <p:blipFill>
          <a:blip r:embed="rId7"/>
          <a:stretch>
            <a:fillRect/>
          </a:stretch>
        </p:blipFill>
        <p:spPr>
          <a:xfrm>
            <a:off x="7881753" y="4686929"/>
            <a:ext cx="1648328" cy="914138"/>
          </a:xfrm>
          <a:prstGeom prst="rect">
            <a:avLst/>
          </a:prstGeom>
        </p:spPr>
      </p:pic>
      <p:pic>
        <p:nvPicPr>
          <p:cNvPr id="14" name="Picture 13">
            <a:extLst>
              <a:ext uri="{FF2B5EF4-FFF2-40B4-BE49-F238E27FC236}">
                <a16:creationId xmlns:a16="http://schemas.microsoft.com/office/drawing/2014/main" id="{63FC33A4-C974-A4CC-0370-3996E6BFF416}"/>
              </a:ext>
            </a:extLst>
          </p:cNvPr>
          <p:cNvPicPr>
            <a:picLocks noChangeAspect="1"/>
          </p:cNvPicPr>
          <p:nvPr/>
        </p:nvPicPr>
        <p:blipFill>
          <a:blip r:embed="rId8"/>
          <a:stretch>
            <a:fillRect/>
          </a:stretch>
        </p:blipFill>
        <p:spPr>
          <a:xfrm>
            <a:off x="9027845" y="173113"/>
            <a:ext cx="1060147" cy="1370695"/>
          </a:xfrm>
          <a:prstGeom prst="rect">
            <a:avLst/>
          </a:prstGeom>
        </p:spPr>
      </p:pic>
      <p:sp>
        <p:nvSpPr>
          <p:cNvPr id="6" name="Slide Number Placeholder 5">
            <a:extLst>
              <a:ext uri="{FF2B5EF4-FFF2-40B4-BE49-F238E27FC236}">
                <a16:creationId xmlns:a16="http://schemas.microsoft.com/office/drawing/2014/main" id="{64FAAE7C-D77B-3D09-23E8-734D44E26D56}"/>
              </a:ext>
            </a:extLst>
          </p:cNvPr>
          <p:cNvSpPr>
            <a:spLocks noGrp="1"/>
          </p:cNvSpPr>
          <p:nvPr>
            <p:ph type="sldNum" sz="quarter" idx="12"/>
          </p:nvPr>
        </p:nvSpPr>
        <p:spPr/>
        <p:txBody>
          <a:bodyPr/>
          <a:lstStyle/>
          <a:p>
            <a:fld id="{0BA21EBD-6322-B942-88E0-85CED944E7BE}" type="slidenum">
              <a:rPr lang="en-US" smtClean="0"/>
              <a:t>2</a:t>
            </a:fld>
            <a:endParaRPr lang="en-US"/>
          </a:p>
        </p:txBody>
      </p:sp>
    </p:spTree>
    <p:extLst>
      <p:ext uri="{BB962C8B-B14F-4D97-AF65-F5344CB8AC3E}">
        <p14:creationId xmlns:p14="http://schemas.microsoft.com/office/powerpoint/2010/main" val="15768931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
        <p:nvSpPr>
          <p:cNvPr id="2" name="Title 5">
            <a:extLst>
              <a:ext uri="{FF2B5EF4-FFF2-40B4-BE49-F238E27FC236}">
                <a16:creationId xmlns:a16="http://schemas.microsoft.com/office/drawing/2014/main" id="{081E83F4-2BFA-39EA-D64F-1D640D3693FE}"/>
              </a:ext>
            </a:extLst>
          </p:cNvPr>
          <p:cNvSpPr txBox="1">
            <a:spLocks/>
          </p:cNvSpPr>
          <p:nvPr/>
        </p:nvSpPr>
        <p:spPr>
          <a:xfrm>
            <a:off x="501880" y="349783"/>
            <a:ext cx="4240602" cy="3079217"/>
          </a:xfrm>
          <a:prstGeom prst="rect">
            <a:avLst/>
          </a:prstGeom>
        </p:spPr>
        <p:txBody>
          <a:bodyPr lIns="91440" tIns="45720" rIns="91440" bIns="4572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600"/>
              </a:spcAft>
            </a:pPr>
            <a:r>
              <a:rPr lang="en-US" sz="4800" dirty="0">
                <a:latin typeface="Anton"/>
              </a:rPr>
              <a:t>Social</a:t>
            </a:r>
            <a:br>
              <a:rPr lang="en-US" sz="4800" dirty="0">
                <a:latin typeface="Anton"/>
              </a:rPr>
            </a:br>
            <a:endParaRPr lang="en-US" sz="4800">
              <a:latin typeface="Anton" pitchFamily="2" charset="77"/>
            </a:endParaRPr>
          </a:p>
        </p:txBody>
      </p:sp>
      <p:sp>
        <p:nvSpPr>
          <p:cNvPr id="4" name="TextBox 3">
            <a:extLst>
              <a:ext uri="{FF2B5EF4-FFF2-40B4-BE49-F238E27FC236}">
                <a16:creationId xmlns:a16="http://schemas.microsoft.com/office/drawing/2014/main" id="{66744BDF-A284-D523-746F-F25F534179E2}"/>
              </a:ext>
            </a:extLst>
          </p:cNvPr>
          <p:cNvSpPr txBox="1"/>
          <p:nvPr/>
        </p:nvSpPr>
        <p:spPr>
          <a:xfrm>
            <a:off x="3450567" y="117208"/>
            <a:ext cx="8488391" cy="3322128"/>
          </a:xfrm>
          <a:prstGeom prst="rect">
            <a:avLst/>
          </a:prstGeom>
          <a:noFill/>
        </p:spPr>
        <p:txBody>
          <a:bodyPr wrap="square" lIns="91440" tIns="45720" rIns="91440" bIns="45720" anchor="t">
            <a:spAutoFit/>
          </a:bodyPr>
          <a:lstStyle/>
          <a:p>
            <a:pPr>
              <a:lnSpc>
                <a:spcPct val="110000"/>
              </a:lnSpc>
            </a:pPr>
            <a:r>
              <a:rPr lang="en-GB" sz="2400" b="1" dirty="0">
                <a:latin typeface="Calibri"/>
                <a:cs typeface="Calibri"/>
              </a:rPr>
              <a:t>Read through the scenario about Amber and Tasha, at the top of the 'social' chart in your worksheet. </a:t>
            </a:r>
          </a:p>
          <a:p>
            <a:pPr>
              <a:lnSpc>
                <a:spcPct val="110000"/>
              </a:lnSpc>
            </a:pPr>
            <a:endParaRPr lang="en-GB" sz="2400" dirty="0">
              <a:latin typeface="Calibri"/>
              <a:ea typeface="Calibri"/>
              <a:cs typeface="Calibri"/>
            </a:endParaRPr>
          </a:p>
          <a:p>
            <a:pPr marL="342900" indent="-342900">
              <a:lnSpc>
                <a:spcPct val="110000"/>
              </a:lnSpc>
              <a:buFont typeface="Arial"/>
              <a:buChar char="•"/>
            </a:pPr>
            <a:r>
              <a:rPr lang="en-GB" sz="2400" dirty="0">
                <a:latin typeface="Calibri"/>
                <a:ea typeface="Calibri"/>
                <a:cs typeface="Calibri"/>
              </a:rPr>
              <a:t>What was Tasha’s friend Amber stressed about? </a:t>
            </a:r>
          </a:p>
          <a:p>
            <a:pPr marL="342900" indent="-342900">
              <a:lnSpc>
                <a:spcPct val="110000"/>
              </a:lnSpc>
              <a:buFont typeface="Arial"/>
              <a:buChar char="•"/>
            </a:pPr>
            <a:r>
              <a:rPr lang="en-GB" sz="2400" dirty="0">
                <a:latin typeface="Calibri"/>
                <a:ea typeface="Calibri"/>
                <a:cs typeface="Calibri"/>
              </a:rPr>
              <a:t>What did Tasha do to help? </a:t>
            </a:r>
          </a:p>
          <a:p>
            <a:pPr marL="342900" indent="-342900">
              <a:lnSpc>
                <a:spcPct val="110000"/>
              </a:lnSpc>
              <a:buFont typeface="Arial"/>
              <a:buChar char="•"/>
            </a:pPr>
            <a:r>
              <a:rPr lang="en-GB" sz="2400" dirty="0">
                <a:latin typeface="Calibri"/>
                <a:ea typeface="Calibri"/>
                <a:cs typeface="Calibri"/>
              </a:rPr>
              <a:t>How did Amber feel afterwards? </a:t>
            </a:r>
          </a:p>
          <a:p>
            <a:pPr marL="342900" indent="-342900">
              <a:lnSpc>
                <a:spcPct val="110000"/>
              </a:lnSpc>
              <a:buFont typeface="Arial"/>
              <a:buChar char="•"/>
            </a:pPr>
            <a:r>
              <a:rPr lang="en-GB" sz="2400" dirty="0">
                <a:latin typeface="Calibri"/>
                <a:ea typeface="Calibri"/>
                <a:cs typeface="Calibri"/>
              </a:rPr>
              <a:t>How did Tasha feel afterwards?   </a:t>
            </a:r>
          </a:p>
          <a:p>
            <a:pPr>
              <a:lnSpc>
                <a:spcPct val="110000"/>
              </a:lnSpc>
            </a:pPr>
            <a:endParaRPr lang="en-GB" sz="2400" dirty="0">
              <a:latin typeface="Calibri"/>
              <a:ea typeface="Calibri"/>
              <a:cs typeface="Calibri"/>
            </a:endParaRPr>
          </a:p>
        </p:txBody>
      </p:sp>
      <p:sp>
        <p:nvSpPr>
          <p:cNvPr id="5" name="Rectangle 4">
            <a:extLst>
              <a:ext uri="{FF2B5EF4-FFF2-40B4-BE49-F238E27FC236}">
                <a16:creationId xmlns:a16="http://schemas.microsoft.com/office/drawing/2014/main" id="{ED356AD7-E843-33C2-BDB8-C7050CEA87A6}"/>
              </a:ext>
            </a:extLst>
          </p:cNvPr>
          <p:cNvSpPr/>
          <p:nvPr/>
        </p:nvSpPr>
        <p:spPr>
          <a:xfrm>
            <a:off x="0" y="3147548"/>
            <a:ext cx="12192000" cy="3703649"/>
          </a:xfrm>
          <a:prstGeom prst="rect">
            <a:avLst/>
          </a:prstGeom>
          <a:solidFill>
            <a:srgbClr val="74AF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F5A9E91-E7EB-2D1F-5992-AA39667346E3}"/>
              </a:ext>
            </a:extLst>
          </p:cNvPr>
          <p:cNvSpPr>
            <a:spLocks noGrp="1"/>
          </p:cNvSpPr>
          <p:nvPr>
            <p:ph type="sldNum" sz="quarter" idx="12"/>
          </p:nvPr>
        </p:nvSpPr>
        <p:spPr/>
        <p:txBody>
          <a:bodyPr/>
          <a:lstStyle/>
          <a:p>
            <a:fld id="{0BA21EBD-6322-B942-88E0-85CED944E7BE}" type="slidenum">
              <a:rPr lang="en-US" smtClean="0"/>
              <a:t>20</a:t>
            </a:fld>
            <a:endParaRPr lang="en-US"/>
          </a:p>
        </p:txBody>
      </p:sp>
      <p:graphicFrame>
        <p:nvGraphicFramePr>
          <p:cNvPr id="3" name="Table 2">
            <a:extLst>
              <a:ext uri="{FF2B5EF4-FFF2-40B4-BE49-F238E27FC236}">
                <a16:creationId xmlns:a16="http://schemas.microsoft.com/office/drawing/2014/main" id="{BE185F2C-F4F0-B460-1655-9CD8EBD06B8E}"/>
              </a:ext>
            </a:extLst>
          </p:cNvPr>
          <p:cNvGraphicFramePr>
            <a:graphicFrameLocks noGrp="1"/>
          </p:cNvGraphicFramePr>
          <p:nvPr>
            <p:extLst>
              <p:ext uri="{D42A27DB-BD31-4B8C-83A1-F6EECF244321}">
                <p14:modId xmlns:p14="http://schemas.microsoft.com/office/powerpoint/2010/main" val="1398923671"/>
              </p:ext>
            </p:extLst>
          </p:nvPr>
        </p:nvGraphicFramePr>
        <p:xfrm>
          <a:off x="503464" y="3272517"/>
          <a:ext cx="11437068" cy="3425580"/>
        </p:xfrm>
        <a:graphic>
          <a:graphicData uri="http://schemas.openxmlformats.org/drawingml/2006/table">
            <a:tbl>
              <a:tblPr firstRow="1" firstCol="1" bandRow="1">
                <a:tableStyleId>{5C22544A-7EE6-4342-B048-85BDC9FD1C3A}</a:tableStyleId>
              </a:tblPr>
              <a:tblGrid>
                <a:gridCol w="1151912">
                  <a:extLst>
                    <a:ext uri="{9D8B030D-6E8A-4147-A177-3AD203B41FA5}">
                      <a16:colId xmlns:a16="http://schemas.microsoft.com/office/drawing/2014/main" val="2082840924"/>
                    </a:ext>
                  </a:extLst>
                </a:gridCol>
                <a:gridCol w="2859314">
                  <a:extLst>
                    <a:ext uri="{9D8B030D-6E8A-4147-A177-3AD203B41FA5}">
                      <a16:colId xmlns:a16="http://schemas.microsoft.com/office/drawing/2014/main" val="4187788133"/>
                    </a:ext>
                  </a:extLst>
                </a:gridCol>
                <a:gridCol w="1424328">
                  <a:extLst>
                    <a:ext uri="{9D8B030D-6E8A-4147-A177-3AD203B41FA5}">
                      <a16:colId xmlns:a16="http://schemas.microsoft.com/office/drawing/2014/main" val="702510906"/>
                    </a:ext>
                  </a:extLst>
                </a:gridCol>
                <a:gridCol w="1807986">
                  <a:extLst>
                    <a:ext uri="{9D8B030D-6E8A-4147-A177-3AD203B41FA5}">
                      <a16:colId xmlns:a16="http://schemas.microsoft.com/office/drawing/2014/main" val="3519356603"/>
                    </a:ext>
                  </a:extLst>
                </a:gridCol>
                <a:gridCol w="1519340">
                  <a:extLst>
                    <a:ext uri="{9D8B030D-6E8A-4147-A177-3AD203B41FA5}">
                      <a16:colId xmlns:a16="http://schemas.microsoft.com/office/drawing/2014/main" val="4093117413"/>
                    </a:ext>
                  </a:extLst>
                </a:gridCol>
                <a:gridCol w="2674188">
                  <a:extLst>
                    <a:ext uri="{9D8B030D-6E8A-4147-A177-3AD203B41FA5}">
                      <a16:colId xmlns:a16="http://schemas.microsoft.com/office/drawing/2014/main" val="2811327017"/>
                    </a:ext>
                  </a:extLst>
                </a:gridCol>
              </a:tblGrid>
              <a:tr h="1146628">
                <a:tc>
                  <a:txBody>
                    <a:bodyPr/>
                    <a:lstStyle/>
                    <a:p>
                      <a:pPr>
                        <a:lnSpc>
                          <a:spcPct val="107000"/>
                        </a:lnSpc>
                        <a:spcAft>
                          <a:spcPts val="800"/>
                        </a:spcAft>
                      </a:pPr>
                      <a:r>
                        <a:rPr lang="en-GB" sz="1600" b="0" i="0" dirty="0">
                          <a:effectLst/>
                          <a:latin typeface="Calibri" panose="020F0502020204030204" pitchFamily="34" charset="0"/>
                          <a:cs typeface="Calibri" panose="020F0502020204030204" pitchFamily="34" charset="0"/>
                        </a:rPr>
                        <a:t>Date/Time </a:t>
                      </a:r>
                      <a:endParaRPr lang="en-GB" sz="1600" b="0" i="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97A0D5"/>
                    </a:solidFill>
                  </a:tcPr>
                </a:tc>
                <a:tc>
                  <a:txBody>
                    <a:bodyPr/>
                    <a:lstStyle/>
                    <a:p>
                      <a:pPr>
                        <a:lnSpc>
                          <a:spcPct val="107000"/>
                        </a:lnSpc>
                        <a:spcAft>
                          <a:spcPts val="800"/>
                        </a:spcAft>
                      </a:pPr>
                      <a:r>
                        <a:rPr lang="en-GB" sz="1600" b="0" i="0" dirty="0">
                          <a:effectLst/>
                          <a:latin typeface="Calibri"/>
                          <a:cs typeface="Calibri"/>
                        </a:rPr>
                        <a:t>What was your friend stressed about?</a:t>
                      </a:r>
                      <a:endParaRPr lang="en-GB" sz="1600" b="0" i="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97A0D5"/>
                    </a:solidFill>
                  </a:tcPr>
                </a:tc>
                <a:tc>
                  <a:txBody>
                    <a:bodyPr/>
                    <a:lstStyle/>
                    <a:p>
                      <a:pPr>
                        <a:lnSpc>
                          <a:spcPct val="107000"/>
                        </a:lnSpc>
                        <a:spcAft>
                          <a:spcPts val="800"/>
                        </a:spcAft>
                      </a:pPr>
                      <a:r>
                        <a:rPr lang="en-GB" sz="1600" b="0" i="0" dirty="0">
                          <a:effectLst/>
                          <a:latin typeface="Calibri"/>
                          <a:cs typeface="Calibri"/>
                        </a:rPr>
                        <a:t>What did you do to help?</a:t>
                      </a:r>
                    </a:p>
                  </a:txBody>
                  <a:tcPr marL="68580" marR="68580" marT="0" marB="0">
                    <a:solidFill>
                      <a:srgbClr val="97A0D5"/>
                    </a:solidFill>
                  </a:tcPr>
                </a:tc>
                <a:tc>
                  <a:txBody>
                    <a:bodyPr/>
                    <a:lstStyle/>
                    <a:p>
                      <a:pPr>
                        <a:lnSpc>
                          <a:spcPct val="107000"/>
                        </a:lnSpc>
                        <a:spcAft>
                          <a:spcPts val="800"/>
                        </a:spcAft>
                      </a:pPr>
                      <a:r>
                        <a:rPr lang="en-GB" sz="1600" b="0" i="0" dirty="0">
                          <a:effectLst/>
                          <a:latin typeface="Calibri"/>
                          <a:cs typeface="Calibri"/>
                        </a:rPr>
                        <a:t>How did they feel afterwards?</a:t>
                      </a:r>
                      <a:endParaRPr lang="en-GB" sz="1600" b="0" i="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97A0D5"/>
                    </a:solidFill>
                  </a:tcPr>
                </a:tc>
                <a:tc>
                  <a:txBody>
                    <a:bodyPr/>
                    <a:lstStyle/>
                    <a:p>
                      <a:pPr>
                        <a:lnSpc>
                          <a:spcPct val="107000"/>
                        </a:lnSpc>
                        <a:spcAft>
                          <a:spcPts val="800"/>
                        </a:spcAft>
                      </a:pPr>
                      <a:r>
                        <a:rPr lang="en-GB" sz="1600" b="0" i="0" dirty="0">
                          <a:effectLst/>
                          <a:latin typeface="Calibri"/>
                          <a:cs typeface="Calibri"/>
                        </a:rPr>
                        <a:t>How did you feel </a:t>
                      </a:r>
                      <a:r>
                        <a:rPr lang="en-GB" sz="1600" b="0" i="0" err="1">
                          <a:effectLst/>
                          <a:latin typeface="Calibri"/>
                          <a:cs typeface="Calibri"/>
                        </a:rPr>
                        <a:t>afterwardS</a:t>
                      </a:r>
                      <a:r>
                        <a:rPr lang="en-GB" sz="1600" b="0" i="0" dirty="0">
                          <a:effectLst/>
                          <a:latin typeface="Calibri"/>
                          <a:cs typeface="Calibri"/>
                        </a:rPr>
                        <a:t>?</a:t>
                      </a:r>
                    </a:p>
                    <a:p>
                      <a:pPr>
                        <a:lnSpc>
                          <a:spcPct val="107000"/>
                        </a:lnSpc>
                        <a:spcAft>
                          <a:spcPts val="800"/>
                        </a:spcAft>
                      </a:pPr>
                      <a:endParaRPr lang="en-GB" sz="1600" b="0" i="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97A0D5"/>
                    </a:solidFill>
                  </a:tcPr>
                </a:tc>
                <a:tc>
                  <a:txBody>
                    <a:bodyPr/>
                    <a:lstStyle/>
                    <a:p>
                      <a:pPr>
                        <a:lnSpc>
                          <a:spcPct val="107000"/>
                        </a:lnSpc>
                        <a:spcAft>
                          <a:spcPts val="800"/>
                        </a:spcAft>
                      </a:pPr>
                      <a:r>
                        <a:rPr lang="en-GB" sz="1600" b="0" i="0" dirty="0">
                          <a:effectLst/>
                          <a:latin typeface="Calibri"/>
                          <a:cs typeface="Calibri"/>
                        </a:rPr>
                        <a:t>How did it go / what happened next?</a:t>
                      </a:r>
                    </a:p>
                  </a:txBody>
                  <a:tcPr marL="68580" marR="68580" marT="0" marB="0">
                    <a:solidFill>
                      <a:srgbClr val="97A0D5"/>
                    </a:solidFill>
                  </a:tcPr>
                </a:tc>
                <a:extLst>
                  <a:ext uri="{0D108BD9-81ED-4DB2-BD59-A6C34878D82A}">
                    <a16:rowId xmlns:a16="http://schemas.microsoft.com/office/drawing/2014/main" val="649846871"/>
                  </a:ext>
                </a:extLst>
              </a:tr>
              <a:tr h="398780">
                <a:tc>
                  <a:txBody>
                    <a:bodyPr/>
                    <a:lstStyle/>
                    <a:p>
                      <a:pPr>
                        <a:lnSpc>
                          <a:spcPct val="107000"/>
                        </a:lnSpc>
                        <a:spcAft>
                          <a:spcPts val="800"/>
                        </a:spcAft>
                      </a:pPr>
                      <a:r>
                        <a:rPr lang="en-GB" sz="1600" b="1" i="0" dirty="0">
                          <a:solidFill>
                            <a:schemeClr val="tx1"/>
                          </a:solidFill>
                          <a:effectLst/>
                          <a:latin typeface="Calibri"/>
                          <a:cs typeface="Calibri"/>
                        </a:rPr>
                        <a:t>Wed, lunchtime</a:t>
                      </a:r>
                      <a:endParaRPr lang="en-GB" sz="1600" b="1" i="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chemeClr val="bg1"/>
                    </a:solidFill>
                  </a:tcPr>
                </a:tc>
                <a:tc>
                  <a:txBody>
                    <a:bodyPr/>
                    <a:lstStyle/>
                    <a:p>
                      <a:pPr lvl="0">
                        <a:lnSpc>
                          <a:spcPct val="107000"/>
                        </a:lnSpc>
                        <a:spcAft>
                          <a:spcPts val="800"/>
                        </a:spcAft>
                        <a:buNone/>
                      </a:pPr>
                      <a:r>
                        <a:rPr lang="en-GB" sz="1600" b="0" i="0" u="none" strike="noStrike" noProof="0" dirty="0">
                          <a:effectLst/>
                        </a:rPr>
                        <a:t>My friend Amber really wants to audition for the school production but is worried about messing up and being judged.</a:t>
                      </a:r>
                      <a:endParaRPr lang="en-US" dirty="0"/>
                    </a:p>
                  </a:txBody>
                  <a:tcPr marL="68580" marR="68580" marT="0" marB="0">
                    <a:solidFill>
                      <a:schemeClr val="bg1"/>
                    </a:solidFill>
                  </a:tcPr>
                </a:tc>
                <a:tc>
                  <a:txBody>
                    <a:bodyPr/>
                    <a:lstStyle/>
                    <a:p>
                      <a:pPr lvl="0">
                        <a:lnSpc>
                          <a:spcPct val="107000"/>
                        </a:lnSpc>
                        <a:spcAft>
                          <a:spcPts val="800"/>
                        </a:spcAft>
                        <a:buNone/>
                      </a:pPr>
                      <a:r>
                        <a:rPr lang="en-US" sz="1600" b="0" i="0" u="none" strike="noStrike" baseline="0" noProof="0" dirty="0">
                          <a:solidFill>
                            <a:srgbClr val="000000"/>
                          </a:solidFill>
                          <a:effectLst/>
                          <a:latin typeface="Calibri"/>
                        </a:rPr>
                        <a:t>We went to the music rooms at school, and she practiced her audition in front of me.</a:t>
                      </a:r>
                    </a:p>
                  </a:txBody>
                  <a:tcPr marL="68580" marR="68580" marT="0" marB="0">
                    <a:solidFill>
                      <a:schemeClr val="bg1"/>
                    </a:solidFill>
                  </a:tcPr>
                </a:tc>
                <a:tc>
                  <a:txBody>
                    <a:bodyPr/>
                    <a:lstStyle/>
                    <a:p>
                      <a:pPr lvl="0">
                        <a:lnSpc>
                          <a:spcPct val="107000"/>
                        </a:lnSpc>
                        <a:spcAft>
                          <a:spcPts val="800"/>
                        </a:spcAft>
                        <a:buNone/>
                      </a:pPr>
                      <a:r>
                        <a:rPr lang="en-US" sz="1600" b="0" i="0" u="none" strike="noStrike" noProof="0" dirty="0">
                          <a:solidFill>
                            <a:srgbClr val="000000"/>
                          </a:solidFill>
                          <a:effectLst/>
                          <a:latin typeface="Calibri"/>
                        </a:rPr>
                        <a:t>She felt pleased she did it and more confident for the actual audition.</a:t>
                      </a:r>
                      <a:endParaRPr lang="en-GB" sz="1600" b="0" i="0" u="none" strike="noStrike" noProof="0" dirty="0">
                        <a:solidFill>
                          <a:srgbClr val="000000"/>
                        </a:solidFill>
                        <a:effectLst/>
                        <a:latin typeface="Calibri"/>
                      </a:endParaRPr>
                    </a:p>
                  </a:txBody>
                  <a:tcPr marL="68580" marR="68580" marT="0" marB="0">
                    <a:solidFill>
                      <a:schemeClr val="bg1"/>
                    </a:solidFill>
                  </a:tcPr>
                </a:tc>
                <a:tc>
                  <a:txBody>
                    <a:bodyPr/>
                    <a:lstStyle/>
                    <a:p>
                      <a:pPr lvl="0">
                        <a:lnSpc>
                          <a:spcPct val="107000"/>
                        </a:lnSpc>
                        <a:spcAft>
                          <a:spcPts val="800"/>
                        </a:spcAft>
                        <a:buNone/>
                      </a:pPr>
                      <a:r>
                        <a:rPr lang="en-US" sz="1600" b="0" i="0" u="none" strike="noStrike" noProof="0" dirty="0">
                          <a:solidFill>
                            <a:srgbClr val="000000"/>
                          </a:solidFill>
                          <a:effectLst/>
                          <a:latin typeface="Calibri"/>
                        </a:rPr>
                        <a:t>I felt good that I had supported her and helped her feel more confident. </a:t>
                      </a:r>
                    </a:p>
                  </a:txBody>
                  <a:tcPr marL="68580" marR="68580" marT="0" marB="0">
                    <a:solidFill>
                      <a:schemeClr val="bg1"/>
                    </a:solidFill>
                  </a:tcPr>
                </a:tc>
                <a:tc>
                  <a:txBody>
                    <a:bodyPr/>
                    <a:lstStyle/>
                    <a:p>
                      <a:pPr marL="0" lvl="0" indent="0" algn="l">
                        <a:lnSpc>
                          <a:spcPct val="107000"/>
                        </a:lnSpc>
                        <a:spcAft>
                          <a:spcPts val="800"/>
                        </a:spcAft>
                        <a:buNone/>
                      </a:pPr>
                      <a:r>
                        <a:rPr lang="en-GB" sz="1600" b="0" i="0" u="none" strike="noStrike" baseline="0" noProof="0" dirty="0">
                          <a:solidFill>
                            <a:srgbClr val="000000"/>
                          </a:solidFill>
                          <a:effectLst/>
                          <a:latin typeface="Calibri"/>
                        </a:rPr>
                        <a:t>She was nervous to begin with, and we kept laughing. But then she did it properly and it was really good. </a:t>
                      </a:r>
                    </a:p>
                    <a:p>
                      <a:pPr marL="0" lvl="0" indent="0" algn="l">
                        <a:lnSpc>
                          <a:spcPct val="107000"/>
                        </a:lnSpc>
                        <a:spcAft>
                          <a:spcPts val="800"/>
                        </a:spcAft>
                        <a:buNone/>
                      </a:pPr>
                      <a:r>
                        <a:rPr lang="en-GB" sz="1600" b="0" i="0" u="none" strike="noStrike" baseline="0" noProof="0" dirty="0">
                          <a:solidFill>
                            <a:srgbClr val="000000"/>
                          </a:solidFill>
                          <a:effectLst/>
                          <a:latin typeface="Calibri"/>
                        </a:rPr>
                        <a:t>She’s signed up for the auditions so hopefully she’s going to go for it!</a:t>
                      </a:r>
                    </a:p>
                    <a:p>
                      <a:pPr lvl="0">
                        <a:lnSpc>
                          <a:spcPct val="107000"/>
                        </a:lnSpc>
                        <a:spcAft>
                          <a:spcPts val="800"/>
                        </a:spcAft>
                        <a:buNone/>
                      </a:pPr>
                      <a:endParaRPr lang="en-GB" sz="1600" b="0" i="0" dirty="0">
                        <a:effectLst/>
                        <a:latin typeface="Calibri"/>
                        <a:ea typeface="Calibri"/>
                        <a:cs typeface="Calibri"/>
                      </a:endParaRPr>
                    </a:p>
                  </a:txBody>
                  <a:tcPr marL="68580" marR="68580" marT="0" marB="0">
                    <a:solidFill>
                      <a:schemeClr val="bg1"/>
                    </a:solidFill>
                  </a:tcPr>
                </a:tc>
                <a:extLst>
                  <a:ext uri="{0D108BD9-81ED-4DB2-BD59-A6C34878D82A}">
                    <a16:rowId xmlns:a16="http://schemas.microsoft.com/office/drawing/2014/main" val="2552950385"/>
                  </a:ext>
                </a:extLst>
              </a:tr>
            </a:tbl>
          </a:graphicData>
        </a:graphic>
      </p:graphicFrame>
    </p:spTree>
    <p:extLst>
      <p:ext uri="{BB962C8B-B14F-4D97-AF65-F5344CB8AC3E}">
        <p14:creationId xmlns:p14="http://schemas.microsoft.com/office/powerpoint/2010/main" val="20371793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
        <p:nvSpPr>
          <p:cNvPr id="2" name="Title 5">
            <a:extLst>
              <a:ext uri="{FF2B5EF4-FFF2-40B4-BE49-F238E27FC236}">
                <a16:creationId xmlns:a16="http://schemas.microsoft.com/office/drawing/2014/main" id="{081E83F4-2BFA-39EA-D64F-1D640D3693FE}"/>
              </a:ext>
            </a:extLst>
          </p:cNvPr>
          <p:cNvSpPr txBox="1">
            <a:spLocks/>
          </p:cNvSpPr>
          <p:nvPr/>
        </p:nvSpPr>
        <p:spPr>
          <a:xfrm>
            <a:off x="501880" y="349783"/>
            <a:ext cx="4240602" cy="3079217"/>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600"/>
              </a:spcAft>
            </a:pPr>
            <a:r>
              <a:rPr lang="en-US" sz="4900" dirty="0">
                <a:latin typeface="Anton" pitchFamily="2" charset="77"/>
              </a:rPr>
              <a:t>Personal reflection</a:t>
            </a:r>
            <a:br>
              <a:rPr lang="en-US" dirty="0"/>
            </a:br>
            <a:endParaRPr lang="en-US" sz="2500" dirty="0">
              <a:latin typeface="Anton" pitchFamily="2" charset="77"/>
            </a:endParaRPr>
          </a:p>
        </p:txBody>
      </p:sp>
      <p:sp>
        <p:nvSpPr>
          <p:cNvPr id="4" name="TextBox 3">
            <a:extLst>
              <a:ext uri="{FF2B5EF4-FFF2-40B4-BE49-F238E27FC236}">
                <a16:creationId xmlns:a16="http://schemas.microsoft.com/office/drawing/2014/main" id="{66744BDF-A284-D523-746F-F25F534179E2}"/>
              </a:ext>
            </a:extLst>
          </p:cNvPr>
          <p:cNvSpPr txBox="1"/>
          <p:nvPr/>
        </p:nvSpPr>
        <p:spPr>
          <a:xfrm>
            <a:off x="3450567" y="117208"/>
            <a:ext cx="8488391" cy="3322128"/>
          </a:xfrm>
          <a:prstGeom prst="rect">
            <a:avLst/>
          </a:prstGeom>
          <a:noFill/>
        </p:spPr>
        <p:txBody>
          <a:bodyPr wrap="square" lIns="91440" tIns="45720" rIns="91440" bIns="45720" anchor="t">
            <a:spAutoFit/>
          </a:bodyPr>
          <a:lstStyle/>
          <a:p>
            <a:pPr>
              <a:lnSpc>
                <a:spcPct val="110000"/>
              </a:lnSpc>
            </a:pPr>
            <a:r>
              <a:rPr lang="en-GB" sz="2400" dirty="0">
                <a:latin typeface="Calibri"/>
                <a:cs typeface="Calibri"/>
              </a:rPr>
              <a:t>Last time we thought about how to use growth mindset when we notice we are worried or stressed. This week we will set ourselves two challenges. Turn to your worksheet. </a:t>
            </a:r>
            <a:r>
              <a:rPr lang="en-GB" sz="2400" b="1" dirty="0">
                <a:solidFill>
                  <a:srgbClr val="7030A0"/>
                </a:solidFill>
                <a:latin typeface="Calibri"/>
                <a:ea typeface="+mn-lt"/>
                <a:cs typeface="+mn-lt"/>
              </a:rPr>
              <a:t>This exercise is just for your reflection, you will not need to share your responses.</a:t>
            </a:r>
            <a:endParaRPr lang="en-GB" sz="2400" b="1">
              <a:solidFill>
                <a:srgbClr val="7030A0"/>
              </a:solidFill>
              <a:latin typeface="Calibri"/>
              <a:ea typeface="Calibri"/>
              <a:cs typeface="Calibri"/>
            </a:endParaRPr>
          </a:p>
          <a:p>
            <a:pPr>
              <a:lnSpc>
                <a:spcPct val="110000"/>
              </a:lnSpc>
            </a:pPr>
            <a:r>
              <a:rPr lang="en-GB" sz="2400" b="1" dirty="0">
                <a:latin typeface="Calibri"/>
                <a:cs typeface="Calibri"/>
              </a:rPr>
              <a:t>Individual:</a:t>
            </a:r>
            <a:r>
              <a:rPr lang="en-GB" sz="2400" dirty="0">
                <a:latin typeface="Calibri"/>
                <a:cs typeface="Calibri"/>
              </a:rPr>
              <a:t> overpower your amygdala!</a:t>
            </a:r>
            <a:r>
              <a:rPr lang="en-GB" sz="2400" dirty="0">
                <a:latin typeface="Calibri"/>
                <a:ea typeface="Calibri"/>
                <a:cs typeface="Calibri"/>
              </a:rPr>
              <a:t> </a:t>
            </a:r>
            <a:r>
              <a:rPr lang="en-GB" sz="2400" dirty="0">
                <a:latin typeface="Calibri"/>
                <a:ea typeface="+mn-lt"/>
                <a:cs typeface="+mn-lt"/>
              </a:rPr>
              <a:t>Add a tap to your stress bucket that can help you to manage feelings of stress.</a:t>
            </a:r>
          </a:p>
          <a:p>
            <a:pPr>
              <a:lnSpc>
                <a:spcPct val="110000"/>
              </a:lnSpc>
            </a:pPr>
            <a:r>
              <a:rPr lang="en-GB" sz="2400" b="1" dirty="0">
                <a:latin typeface="Calibri"/>
                <a:cs typeface="Calibri"/>
              </a:rPr>
              <a:t>Social:</a:t>
            </a:r>
            <a:r>
              <a:rPr lang="en-GB" sz="2400" dirty="0">
                <a:latin typeface="Calibri"/>
                <a:cs typeface="Calibri"/>
              </a:rPr>
              <a:t> Support a friend's prefrontal cortex. Uplift a friend and help them build up their </a:t>
            </a:r>
            <a:r>
              <a:rPr lang="en-US" sz="2400" dirty="0">
                <a:latin typeface="Calibri"/>
                <a:ea typeface="+mn-lt"/>
                <a:cs typeface="+mn-lt"/>
              </a:rPr>
              <a:t>resilience. </a:t>
            </a:r>
            <a:endParaRPr lang="en-US" sz="2400" dirty="0">
              <a:latin typeface="Calibri"/>
              <a:cs typeface="Calibri"/>
            </a:endParaRPr>
          </a:p>
        </p:txBody>
      </p:sp>
      <p:sp>
        <p:nvSpPr>
          <p:cNvPr id="5" name="Rectangle 4">
            <a:extLst>
              <a:ext uri="{FF2B5EF4-FFF2-40B4-BE49-F238E27FC236}">
                <a16:creationId xmlns:a16="http://schemas.microsoft.com/office/drawing/2014/main" id="{ED356AD7-E843-33C2-BDB8-C7050CEA87A6}"/>
              </a:ext>
            </a:extLst>
          </p:cNvPr>
          <p:cNvSpPr/>
          <p:nvPr/>
        </p:nvSpPr>
        <p:spPr>
          <a:xfrm>
            <a:off x="0" y="3902744"/>
            <a:ext cx="12192000" cy="2955256"/>
          </a:xfrm>
          <a:prstGeom prst="rect">
            <a:avLst/>
          </a:prstGeom>
          <a:solidFill>
            <a:srgbClr val="74AF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57CEDB3-10B5-2F2B-6D30-30C56FB50DF6}"/>
              </a:ext>
            </a:extLst>
          </p:cNvPr>
          <p:cNvSpPr txBox="1"/>
          <p:nvPr/>
        </p:nvSpPr>
        <p:spPr>
          <a:xfrm>
            <a:off x="501880" y="1982379"/>
            <a:ext cx="2517365" cy="477759"/>
          </a:xfrm>
          <a:prstGeom prst="rect">
            <a:avLst/>
          </a:prstGeom>
          <a:noFill/>
        </p:spPr>
        <p:txBody>
          <a:bodyPr wrap="square">
            <a:spAutoFit/>
          </a:bodyPr>
          <a:lstStyle/>
          <a:p>
            <a:pPr>
              <a:lnSpc>
                <a:spcPct val="110000"/>
              </a:lnSpc>
            </a:pPr>
            <a:r>
              <a:rPr lang="en-US" sz="2400" dirty="0">
                <a:latin typeface="Anton" pitchFamily="2" charset="77"/>
              </a:rPr>
              <a:t>A challenge</a:t>
            </a:r>
          </a:p>
        </p:txBody>
      </p:sp>
      <p:sp>
        <p:nvSpPr>
          <p:cNvPr id="6" name="Slide Number Placeholder 5">
            <a:extLst>
              <a:ext uri="{FF2B5EF4-FFF2-40B4-BE49-F238E27FC236}">
                <a16:creationId xmlns:a16="http://schemas.microsoft.com/office/drawing/2014/main" id="{BF5A9E91-E7EB-2D1F-5992-AA39667346E3}"/>
              </a:ext>
            </a:extLst>
          </p:cNvPr>
          <p:cNvSpPr>
            <a:spLocks noGrp="1"/>
          </p:cNvSpPr>
          <p:nvPr>
            <p:ph type="sldNum" sz="quarter" idx="12"/>
          </p:nvPr>
        </p:nvSpPr>
        <p:spPr/>
        <p:txBody>
          <a:bodyPr/>
          <a:lstStyle/>
          <a:p>
            <a:fld id="{0BA21EBD-6322-B942-88E0-85CED944E7BE}" type="slidenum">
              <a:rPr lang="en-US" smtClean="0"/>
              <a:t>21</a:t>
            </a:fld>
            <a:endParaRPr lang="en-US"/>
          </a:p>
        </p:txBody>
      </p:sp>
      <p:graphicFrame>
        <p:nvGraphicFramePr>
          <p:cNvPr id="3" name="Table 2">
            <a:extLst>
              <a:ext uri="{FF2B5EF4-FFF2-40B4-BE49-F238E27FC236}">
                <a16:creationId xmlns:a16="http://schemas.microsoft.com/office/drawing/2014/main" id="{BE185F2C-F4F0-B460-1655-9CD8EBD06B8E}"/>
              </a:ext>
            </a:extLst>
          </p:cNvPr>
          <p:cNvGraphicFramePr>
            <a:graphicFrameLocks noGrp="1"/>
          </p:cNvGraphicFramePr>
          <p:nvPr>
            <p:extLst>
              <p:ext uri="{D42A27DB-BD31-4B8C-83A1-F6EECF244321}">
                <p14:modId xmlns:p14="http://schemas.microsoft.com/office/powerpoint/2010/main" val="1000146283"/>
              </p:ext>
            </p:extLst>
          </p:nvPr>
        </p:nvGraphicFramePr>
        <p:xfrm>
          <a:off x="501880" y="4131231"/>
          <a:ext cx="11437078" cy="1532445"/>
        </p:xfrm>
        <a:graphic>
          <a:graphicData uri="http://schemas.openxmlformats.org/drawingml/2006/table">
            <a:tbl>
              <a:tblPr firstRow="1" firstCol="1" bandRow="1">
                <a:tableStyleId>{5C22544A-7EE6-4342-B048-85BDC9FD1C3A}</a:tableStyleId>
              </a:tblPr>
              <a:tblGrid>
                <a:gridCol w="1151912">
                  <a:extLst>
                    <a:ext uri="{9D8B030D-6E8A-4147-A177-3AD203B41FA5}">
                      <a16:colId xmlns:a16="http://schemas.microsoft.com/office/drawing/2014/main" val="2082840924"/>
                    </a:ext>
                  </a:extLst>
                </a:gridCol>
                <a:gridCol w="1279189">
                  <a:extLst>
                    <a:ext uri="{9D8B030D-6E8A-4147-A177-3AD203B41FA5}">
                      <a16:colId xmlns:a16="http://schemas.microsoft.com/office/drawing/2014/main" val="4187788133"/>
                    </a:ext>
                  </a:extLst>
                </a:gridCol>
                <a:gridCol w="1880559">
                  <a:extLst>
                    <a:ext uri="{9D8B030D-6E8A-4147-A177-3AD203B41FA5}">
                      <a16:colId xmlns:a16="http://schemas.microsoft.com/office/drawing/2014/main" val="702510906"/>
                    </a:ext>
                  </a:extLst>
                </a:gridCol>
                <a:gridCol w="1621766">
                  <a:extLst>
                    <a:ext uri="{9D8B030D-6E8A-4147-A177-3AD203B41FA5}">
                      <a16:colId xmlns:a16="http://schemas.microsoft.com/office/drawing/2014/main" val="3519356603"/>
                    </a:ext>
                  </a:extLst>
                </a:gridCol>
                <a:gridCol w="2829464">
                  <a:extLst>
                    <a:ext uri="{9D8B030D-6E8A-4147-A177-3AD203B41FA5}">
                      <a16:colId xmlns:a16="http://schemas.microsoft.com/office/drawing/2014/main" val="4093117413"/>
                    </a:ext>
                  </a:extLst>
                </a:gridCol>
                <a:gridCol w="2674188">
                  <a:extLst>
                    <a:ext uri="{9D8B030D-6E8A-4147-A177-3AD203B41FA5}">
                      <a16:colId xmlns:a16="http://schemas.microsoft.com/office/drawing/2014/main" val="2811327017"/>
                    </a:ext>
                  </a:extLst>
                </a:gridCol>
              </a:tblGrid>
              <a:tr h="468354">
                <a:tc>
                  <a:txBody>
                    <a:bodyPr/>
                    <a:lstStyle/>
                    <a:p>
                      <a:pPr>
                        <a:lnSpc>
                          <a:spcPct val="107000"/>
                        </a:lnSpc>
                        <a:spcAft>
                          <a:spcPts val="800"/>
                        </a:spcAft>
                      </a:pPr>
                      <a:r>
                        <a:rPr lang="en-GB" sz="1600" b="0" i="0" dirty="0">
                          <a:effectLst/>
                          <a:latin typeface="Calibri" panose="020F0502020204030204" pitchFamily="34" charset="0"/>
                          <a:cs typeface="Calibri" panose="020F0502020204030204" pitchFamily="34" charset="0"/>
                        </a:rPr>
                        <a:t>Date/Time </a:t>
                      </a:r>
                      <a:endParaRPr lang="en-GB" sz="1600" b="0" i="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97A0D5"/>
                    </a:solidFill>
                  </a:tcPr>
                </a:tc>
                <a:tc>
                  <a:txBody>
                    <a:bodyPr/>
                    <a:lstStyle/>
                    <a:p>
                      <a:pPr>
                        <a:lnSpc>
                          <a:spcPct val="107000"/>
                        </a:lnSpc>
                        <a:spcAft>
                          <a:spcPts val="800"/>
                        </a:spcAft>
                      </a:pPr>
                      <a:r>
                        <a:rPr lang="en-GB" sz="1600" b="0" i="0" dirty="0">
                          <a:effectLst/>
                          <a:latin typeface="Calibri"/>
                          <a:cs typeface="Calibri"/>
                        </a:rPr>
                        <a:t>Action </a:t>
                      </a:r>
                      <a:endParaRPr lang="en-GB" sz="1600" b="0" i="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97A0D5"/>
                    </a:solidFill>
                  </a:tcPr>
                </a:tc>
                <a:tc>
                  <a:txBody>
                    <a:bodyPr/>
                    <a:lstStyle/>
                    <a:p>
                      <a:pPr>
                        <a:lnSpc>
                          <a:spcPct val="107000"/>
                        </a:lnSpc>
                        <a:spcAft>
                          <a:spcPts val="800"/>
                        </a:spcAft>
                      </a:pPr>
                      <a:r>
                        <a:rPr lang="en-GB" sz="1600" b="0" i="0" dirty="0">
                          <a:effectLst/>
                          <a:latin typeface="Calibri" panose="020F0502020204030204" pitchFamily="34" charset="0"/>
                          <a:cs typeface="Calibri" panose="020F0502020204030204" pitchFamily="34" charset="0"/>
                        </a:rPr>
                        <a:t>How did you feel before you started </a:t>
                      </a:r>
                      <a:endParaRPr lang="en-GB" sz="1600" b="0" i="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97A0D5"/>
                    </a:solidFill>
                  </a:tcPr>
                </a:tc>
                <a:tc>
                  <a:txBody>
                    <a:bodyPr/>
                    <a:lstStyle/>
                    <a:p>
                      <a:pPr>
                        <a:lnSpc>
                          <a:spcPct val="107000"/>
                        </a:lnSpc>
                        <a:spcAft>
                          <a:spcPts val="800"/>
                        </a:spcAft>
                      </a:pPr>
                      <a:r>
                        <a:rPr lang="en-GB" sz="1600" b="0" i="0" dirty="0">
                          <a:effectLst/>
                          <a:latin typeface="Calibri" panose="020F0502020204030204" pitchFamily="34" charset="0"/>
                          <a:cs typeface="Calibri" panose="020F0502020204030204" pitchFamily="34" charset="0"/>
                        </a:rPr>
                        <a:t>How did you feel afterwards </a:t>
                      </a:r>
                      <a:endParaRPr lang="en-GB" sz="1600" b="0" i="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97A0D5"/>
                    </a:solidFill>
                  </a:tcPr>
                </a:tc>
                <a:tc>
                  <a:txBody>
                    <a:bodyPr/>
                    <a:lstStyle/>
                    <a:p>
                      <a:pPr>
                        <a:lnSpc>
                          <a:spcPct val="107000"/>
                        </a:lnSpc>
                        <a:spcAft>
                          <a:spcPts val="800"/>
                        </a:spcAft>
                      </a:pPr>
                      <a:r>
                        <a:rPr lang="en-GB" sz="1600" b="0" i="0" dirty="0">
                          <a:effectLst/>
                          <a:latin typeface="Calibri" panose="020F0502020204030204" pitchFamily="34" charset="0"/>
                          <a:cs typeface="Calibri" panose="020F0502020204030204" pitchFamily="34" charset="0"/>
                        </a:rPr>
                        <a:t>Did anything that you were worried about beforehand actually happen</a:t>
                      </a:r>
                    </a:p>
                    <a:p>
                      <a:pPr>
                        <a:lnSpc>
                          <a:spcPct val="107000"/>
                        </a:lnSpc>
                        <a:spcAft>
                          <a:spcPts val="800"/>
                        </a:spcAft>
                      </a:pPr>
                      <a:endParaRPr lang="en-GB" sz="1600" b="0" i="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97A0D5"/>
                    </a:solidFill>
                  </a:tcPr>
                </a:tc>
                <a:tc>
                  <a:txBody>
                    <a:bodyPr/>
                    <a:lstStyle/>
                    <a:p>
                      <a:pPr>
                        <a:lnSpc>
                          <a:spcPct val="107000"/>
                        </a:lnSpc>
                        <a:spcAft>
                          <a:spcPts val="800"/>
                        </a:spcAft>
                      </a:pPr>
                      <a:r>
                        <a:rPr lang="en-GB" sz="1600" b="0" i="0" dirty="0">
                          <a:effectLst/>
                          <a:latin typeface="Calibri" panose="020F0502020204030204" pitchFamily="34" charset="0"/>
                          <a:cs typeface="Calibri" panose="020F0502020204030204" pitchFamily="34" charset="0"/>
                        </a:rPr>
                        <a:t>Do you think this could be a good stress bucket tap in the future?</a:t>
                      </a:r>
                      <a:endParaRPr lang="en-GB" sz="1600" b="0" i="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97A0D5"/>
                    </a:solidFill>
                  </a:tcPr>
                </a:tc>
                <a:extLst>
                  <a:ext uri="{0D108BD9-81ED-4DB2-BD59-A6C34878D82A}">
                    <a16:rowId xmlns:a16="http://schemas.microsoft.com/office/drawing/2014/main" val="649846871"/>
                  </a:ext>
                </a:extLst>
              </a:tr>
              <a:tr h="398779">
                <a:tc>
                  <a:txBody>
                    <a:bodyPr/>
                    <a:lstStyle/>
                    <a:p>
                      <a:pPr>
                        <a:lnSpc>
                          <a:spcPct val="107000"/>
                        </a:lnSpc>
                        <a:spcAft>
                          <a:spcPts val="800"/>
                        </a:spcAft>
                      </a:pPr>
                      <a:endParaRPr lang="en-GB" sz="1600" b="1" i="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chemeClr val="bg1"/>
                    </a:solidFill>
                  </a:tcPr>
                </a:tc>
                <a:tc>
                  <a:txBody>
                    <a:bodyPr/>
                    <a:lstStyle/>
                    <a:p>
                      <a:pPr>
                        <a:lnSpc>
                          <a:spcPct val="107000"/>
                        </a:lnSpc>
                        <a:spcAft>
                          <a:spcPts val="800"/>
                        </a:spcAft>
                      </a:pPr>
                      <a:endParaRPr lang="en-GB" sz="1600" b="0" i="0" dirty="0">
                        <a:effectLst/>
                        <a:latin typeface="Calibri"/>
                        <a:cs typeface="Calibri"/>
                      </a:endParaRPr>
                    </a:p>
                  </a:txBody>
                  <a:tcPr marL="68580" marR="68580" marT="0" marB="0">
                    <a:solidFill>
                      <a:schemeClr val="bg1"/>
                    </a:solidFill>
                  </a:tcPr>
                </a:tc>
                <a:tc>
                  <a:txBody>
                    <a:bodyPr/>
                    <a:lstStyle/>
                    <a:p>
                      <a:pPr>
                        <a:lnSpc>
                          <a:spcPct val="107000"/>
                        </a:lnSpc>
                        <a:spcAft>
                          <a:spcPts val="800"/>
                        </a:spcAft>
                      </a:pPr>
                      <a:endParaRPr lang="en-US" sz="1600" b="0" i="0" dirty="0">
                        <a:effectLst/>
                        <a:latin typeface="Calibri"/>
                        <a:cs typeface="Calibri"/>
                      </a:endParaRPr>
                    </a:p>
                  </a:txBody>
                  <a:tcPr marL="68580" marR="68580" marT="0" marB="0">
                    <a:solidFill>
                      <a:schemeClr val="bg1"/>
                    </a:solidFill>
                  </a:tcPr>
                </a:tc>
                <a:tc>
                  <a:txBody>
                    <a:bodyPr/>
                    <a:lstStyle/>
                    <a:p>
                      <a:pPr>
                        <a:lnSpc>
                          <a:spcPct val="107000"/>
                        </a:lnSpc>
                        <a:spcAft>
                          <a:spcPts val="800"/>
                        </a:spcAft>
                      </a:pPr>
                      <a:endParaRPr lang="en-GB" sz="1600" b="0" i="0" dirty="0">
                        <a:effectLst/>
                        <a:latin typeface="Calibri"/>
                        <a:cs typeface="Calibri"/>
                      </a:endParaRPr>
                    </a:p>
                  </a:txBody>
                  <a:tcPr marL="68580" marR="68580" marT="0" marB="0">
                    <a:solidFill>
                      <a:schemeClr val="bg1"/>
                    </a:solidFill>
                  </a:tcPr>
                </a:tc>
                <a:tc>
                  <a:txBody>
                    <a:bodyPr/>
                    <a:lstStyle/>
                    <a:p>
                      <a:pPr>
                        <a:lnSpc>
                          <a:spcPct val="107000"/>
                        </a:lnSpc>
                        <a:spcAft>
                          <a:spcPts val="800"/>
                        </a:spcAft>
                      </a:pPr>
                      <a:endParaRPr lang="en-US" sz="1600" b="0" i="0" dirty="0">
                        <a:effectLst/>
                        <a:latin typeface="Calibri"/>
                        <a:cs typeface="Calibri"/>
                      </a:endParaRPr>
                    </a:p>
                  </a:txBody>
                  <a:tcPr marL="68580" marR="68580" marT="0" marB="0">
                    <a:solidFill>
                      <a:schemeClr val="bg1"/>
                    </a:solidFill>
                  </a:tcPr>
                </a:tc>
                <a:tc>
                  <a:txBody>
                    <a:bodyPr/>
                    <a:lstStyle/>
                    <a:p>
                      <a:pPr>
                        <a:lnSpc>
                          <a:spcPct val="107000"/>
                        </a:lnSpc>
                        <a:spcAft>
                          <a:spcPts val="800"/>
                        </a:spcAft>
                      </a:pPr>
                      <a:endParaRPr lang="en-US" sz="1600" b="0" i="0">
                        <a:effectLst/>
                        <a:latin typeface="Calibri"/>
                        <a:cs typeface="Calibri"/>
                      </a:endParaRPr>
                    </a:p>
                  </a:txBody>
                  <a:tcPr marL="68580" marR="68580" marT="0" marB="0">
                    <a:solidFill>
                      <a:schemeClr val="bg1"/>
                    </a:solidFill>
                  </a:tcPr>
                </a:tc>
                <a:extLst>
                  <a:ext uri="{0D108BD9-81ED-4DB2-BD59-A6C34878D82A}">
                    <a16:rowId xmlns:a16="http://schemas.microsoft.com/office/drawing/2014/main" val="2552950385"/>
                  </a:ext>
                </a:extLst>
              </a:tr>
            </a:tbl>
          </a:graphicData>
        </a:graphic>
      </p:graphicFrame>
    </p:spTree>
    <p:extLst>
      <p:ext uri="{BB962C8B-B14F-4D97-AF65-F5344CB8AC3E}">
        <p14:creationId xmlns:p14="http://schemas.microsoft.com/office/powerpoint/2010/main" val="39593902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DC786E-2544-1EB9-5315-112389C9CD43}"/>
              </a:ext>
            </a:extLst>
          </p:cNvPr>
          <p:cNvSpPr/>
          <p:nvPr/>
        </p:nvSpPr>
        <p:spPr>
          <a:xfrm>
            <a:off x="6059488" y="-13561"/>
            <a:ext cx="6132512" cy="6858001"/>
          </a:xfrm>
          <a:prstGeom prst="rect">
            <a:avLst/>
          </a:prstGeom>
          <a:solidFill>
            <a:srgbClr val="97A0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
        <p:nvSpPr>
          <p:cNvPr id="3" name="TextBox 2">
            <a:extLst>
              <a:ext uri="{FF2B5EF4-FFF2-40B4-BE49-F238E27FC236}">
                <a16:creationId xmlns:a16="http://schemas.microsoft.com/office/drawing/2014/main" id="{DA9B8D5D-7ACC-12DE-FE22-A034D46C9F7F}"/>
              </a:ext>
            </a:extLst>
          </p:cNvPr>
          <p:cNvSpPr txBox="1"/>
          <p:nvPr/>
        </p:nvSpPr>
        <p:spPr>
          <a:xfrm>
            <a:off x="235809" y="1158389"/>
            <a:ext cx="5013596" cy="5759205"/>
          </a:xfrm>
          <a:prstGeom prst="rect">
            <a:avLst/>
          </a:prstGeom>
          <a:noFill/>
        </p:spPr>
        <p:txBody>
          <a:bodyPr wrap="square" lIns="91440" tIns="45720" rIns="91440" bIns="45720" anchor="t">
            <a:spAutoFit/>
          </a:bodyPr>
          <a:lstStyle/>
          <a:p>
            <a:pPr>
              <a:lnSpc>
                <a:spcPct val="110000"/>
              </a:lnSpc>
            </a:pPr>
            <a:r>
              <a:rPr lang="en-US" sz="2400" dirty="0">
                <a:latin typeface="Calibri"/>
                <a:ea typeface="+mn-lt"/>
                <a:cs typeface="+mn-lt"/>
              </a:rPr>
              <a:t>Young people understanding their own brain development can support their own and each other’s mental well-being.</a:t>
            </a:r>
            <a:endParaRPr lang="en-GB" sz="2400" dirty="0">
              <a:latin typeface="Calibri"/>
              <a:ea typeface="+mn-lt"/>
              <a:cs typeface="+mn-lt"/>
            </a:endParaRPr>
          </a:p>
          <a:p>
            <a:pPr>
              <a:lnSpc>
                <a:spcPct val="110000"/>
              </a:lnSpc>
            </a:pPr>
            <a:r>
              <a:rPr lang="en-US" sz="2400" dirty="0">
                <a:latin typeface="Calibri"/>
                <a:ea typeface="+mn-lt"/>
                <a:cs typeface="+mn-lt"/>
              </a:rPr>
              <a:t>This will help them grow into adults with resilient minds and creative brains to solve stressful problems, who are unafraid of making mistakes, and have strong supportive social networks. </a:t>
            </a:r>
            <a:endParaRPr lang="en-GB" sz="2400" dirty="0">
              <a:latin typeface="Calibri"/>
              <a:cs typeface="Calibri"/>
            </a:endParaRPr>
          </a:p>
          <a:p>
            <a:pPr>
              <a:lnSpc>
                <a:spcPct val="110000"/>
              </a:lnSpc>
            </a:pPr>
            <a:endParaRPr lang="en-US" sz="2400" dirty="0">
              <a:latin typeface="Calibri"/>
              <a:ea typeface="+mn-lt"/>
              <a:cs typeface="+mn-lt"/>
            </a:endParaRPr>
          </a:p>
          <a:p>
            <a:pPr>
              <a:lnSpc>
                <a:spcPct val="110000"/>
              </a:lnSpc>
              <a:spcAft>
                <a:spcPts val="600"/>
              </a:spcAft>
            </a:pPr>
            <a:r>
              <a:rPr lang="en-GB" sz="2400" dirty="0">
                <a:latin typeface="Anton"/>
                <a:ea typeface="+mn-lt"/>
                <a:cs typeface="+mn-lt"/>
              </a:rPr>
              <a:t>Your 'neuro-story' can be written and re-written by you and with the help of your friends </a:t>
            </a:r>
            <a:endParaRPr lang="en-GB" dirty="0">
              <a:latin typeface="Anton"/>
              <a:ea typeface="+mn-lt"/>
              <a:cs typeface="+mn-lt"/>
            </a:endParaRPr>
          </a:p>
        </p:txBody>
      </p:sp>
      <p:sp>
        <p:nvSpPr>
          <p:cNvPr id="8" name="TextBox 7">
            <a:extLst>
              <a:ext uri="{FF2B5EF4-FFF2-40B4-BE49-F238E27FC236}">
                <a16:creationId xmlns:a16="http://schemas.microsoft.com/office/drawing/2014/main" id="{EE40D40A-1734-CADD-1D4F-2B96F697B866}"/>
              </a:ext>
            </a:extLst>
          </p:cNvPr>
          <p:cNvSpPr txBox="1"/>
          <p:nvPr/>
        </p:nvSpPr>
        <p:spPr>
          <a:xfrm>
            <a:off x="235809" y="151564"/>
            <a:ext cx="6190734" cy="830997"/>
          </a:xfrm>
          <a:prstGeom prst="rect">
            <a:avLst/>
          </a:prstGeom>
          <a:noFill/>
        </p:spPr>
        <p:txBody>
          <a:bodyPr wrap="square">
            <a:spAutoFit/>
          </a:bodyPr>
          <a:lstStyle/>
          <a:p>
            <a:pPr marL="0" indent="0" fontAlgn="base">
              <a:buNone/>
            </a:pPr>
            <a:r>
              <a:rPr lang="en-GB" sz="4800" dirty="0">
                <a:latin typeface="Anton" pitchFamily="2" charset="77"/>
                <a:cs typeface="Calibri" panose="020F0502020204030204" pitchFamily="34" charset="0"/>
              </a:rPr>
              <a:t>In summary</a:t>
            </a:r>
          </a:p>
        </p:txBody>
      </p:sp>
      <p:pic>
        <p:nvPicPr>
          <p:cNvPr id="12" name="Picture 11">
            <a:extLst>
              <a:ext uri="{FF2B5EF4-FFF2-40B4-BE49-F238E27FC236}">
                <a16:creationId xmlns:a16="http://schemas.microsoft.com/office/drawing/2014/main" id="{8F86A90D-1D67-0C18-C656-B0D0937BB15E}"/>
              </a:ext>
            </a:extLst>
          </p:cNvPr>
          <p:cNvPicPr>
            <a:picLocks noChangeAspect="1"/>
          </p:cNvPicPr>
          <p:nvPr/>
        </p:nvPicPr>
        <p:blipFill rotWithShape="1">
          <a:blip r:embed="rId5">
            <a:grayscl/>
          </a:blip>
          <a:srcRect l="32735" r="8512"/>
          <a:stretch/>
        </p:blipFill>
        <p:spPr>
          <a:xfrm>
            <a:off x="6836176" y="779420"/>
            <a:ext cx="4671772" cy="5299159"/>
          </a:xfrm>
          <a:prstGeom prst="rect">
            <a:avLst/>
          </a:prstGeom>
        </p:spPr>
      </p:pic>
      <p:sp>
        <p:nvSpPr>
          <p:cNvPr id="2" name="Slide Number Placeholder 1">
            <a:extLst>
              <a:ext uri="{FF2B5EF4-FFF2-40B4-BE49-F238E27FC236}">
                <a16:creationId xmlns:a16="http://schemas.microsoft.com/office/drawing/2014/main" id="{81657BCC-779A-27F2-1CEA-F4DE691DD644}"/>
              </a:ext>
            </a:extLst>
          </p:cNvPr>
          <p:cNvSpPr>
            <a:spLocks noGrp="1"/>
          </p:cNvSpPr>
          <p:nvPr>
            <p:ph type="sldNum" sz="quarter" idx="12"/>
          </p:nvPr>
        </p:nvSpPr>
        <p:spPr/>
        <p:txBody>
          <a:bodyPr/>
          <a:lstStyle/>
          <a:p>
            <a:fld id="{0BA21EBD-6322-B942-88E0-85CED944E7BE}" type="slidenum">
              <a:rPr lang="en-US" smtClean="0"/>
              <a:t>22</a:t>
            </a:fld>
            <a:endParaRPr lang="en-US"/>
          </a:p>
        </p:txBody>
      </p:sp>
      <p:pic>
        <p:nvPicPr>
          <p:cNvPr id="4" name="Picture 3">
            <a:extLst>
              <a:ext uri="{FF2B5EF4-FFF2-40B4-BE49-F238E27FC236}">
                <a16:creationId xmlns:a16="http://schemas.microsoft.com/office/drawing/2014/main" id="{C95F7829-5ACC-5D65-D529-C467996947F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3374564">
            <a:off x="6576920" y="5521267"/>
            <a:ext cx="1318547" cy="629189"/>
          </a:xfrm>
          <a:prstGeom prst="rect">
            <a:avLst/>
          </a:prstGeom>
        </p:spPr>
      </p:pic>
      <p:pic>
        <p:nvPicPr>
          <p:cNvPr id="5" name="Picture 4">
            <a:extLst>
              <a:ext uri="{FF2B5EF4-FFF2-40B4-BE49-F238E27FC236}">
                <a16:creationId xmlns:a16="http://schemas.microsoft.com/office/drawing/2014/main" id="{76450C05-A329-98E8-8B63-A8DA4B78FB9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3374564">
            <a:off x="10437833" y="518301"/>
            <a:ext cx="1318547" cy="629189"/>
          </a:xfrm>
          <a:prstGeom prst="rect">
            <a:avLst/>
          </a:prstGeom>
        </p:spPr>
      </p:pic>
    </p:spTree>
    <p:extLst>
      <p:ext uri="{BB962C8B-B14F-4D97-AF65-F5344CB8AC3E}">
        <p14:creationId xmlns:p14="http://schemas.microsoft.com/office/powerpoint/2010/main" val="42156655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6E724F-F136-82B0-CE39-E7D122192472}"/>
              </a:ext>
            </a:extLst>
          </p:cNvPr>
          <p:cNvSpPr/>
          <p:nvPr/>
        </p:nvSpPr>
        <p:spPr>
          <a:xfrm>
            <a:off x="6771063" y="0"/>
            <a:ext cx="5420937" cy="6858001"/>
          </a:xfrm>
          <a:prstGeom prst="rect">
            <a:avLst/>
          </a:prstGeom>
          <a:solidFill>
            <a:srgbClr val="74AF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pic>
        <p:nvPicPr>
          <p:cNvPr id="11" name="Picture 10">
            <a:extLst>
              <a:ext uri="{FF2B5EF4-FFF2-40B4-BE49-F238E27FC236}">
                <a16:creationId xmlns:a16="http://schemas.microsoft.com/office/drawing/2014/main" id="{B5C08B5B-D489-B302-0EA3-9F651BCDC852}"/>
              </a:ext>
            </a:extLst>
          </p:cNvPr>
          <p:cNvPicPr>
            <a:picLocks noChangeAspect="1"/>
          </p:cNvPicPr>
          <p:nvPr/>
        </p:nvPicPr>
        <p:blipFill>
          <a:blip r:embed="rId5"/>
          <a:stretch>
            <a:fillRect/>
          </a:stretch>
        </p:blipFill>
        <p:spPr>
          <a:xfrm rot="7163040" flipV="1">
            <a:off x="9924419" y="1544614"/>
            <a:ext cx="2142824" cy="3971847"/>
          </a:xfrm>
          <a:prstGeom prst="rect">
            <a:avLst/>
          </a:prstGeom>
        </p:spPr>
      </p:pic>
      <p:pic>
        <p:nvPicPr>
          <p:cNvPr id="10" name="Picture 9">
            <a:extLst>
              <a:ext uri="{FF2B5EF4-FFF2-40B4-BE49-F238E27FC236}">
                <a16:creationId xmlns:a16="http://schemas.microsoft.com/office/drawing/2014/main" id="{AC5AC0CE-F3F2-784C-7FC3-BD8B7D67BE2D}"/>
              </a:ext>
            </a:extLst>
          </p:cNvPr>
          <p:cNvPicPr>
            <a:picLocks noChangeAspect="1"/>
          </p:cNvPicPr>
          <p:nvPr/>
        </p:nvPicPr>
        <p:blipFill>
          <a:blip r:embed="rId6"/>
          <a:stretch>
            <a:fillRect/>
          </a:stretch>
        </p:blipFill>
        <p:spPr>
          <a:xfrm>
            <a:off x="5936747" y="1528174"/>
            <a:ext cx="4384020" cy="4352795"/>
          </a:xfrm>
          <a:prstGeom prst="rect">
            <a:avLst/>
          </a:prstGeom>
        </p:spPr>
      </p:pic>
      <p:pic>
        <p:nvPicPr>
          <p:cNvPr id="13" name="Picture 12">
            <a:extLst>
              <a:ext uri="{FF2B5EF4-FFF2-40B4-BE49-F238E27FC236}">
                <a16:creationId xmlns:a16="http://schemas.microsoft.com/office/drawing/2014/main" id="{3721CFC9-FE80-B565-C920-DF79444CC26B}"/>
              </a:ext>
            </a:extLst>
          </p:cNvPr>
          <p:cNvPicPr>
            <a:picLocks noChangeAspect="1"/>
          </p:cNvPicPr>
          <p:nvPr/>
        </p:nvPicPr>
        <p:blipFill>
          <a:blip r:embed="rId7"/>
          <a:stretch>
            <a:fillRect/>
          </a:stretch>
        </p:blipFill>
        <p:spPr>
          <a:xfrm>
            <a:off x="7881753" y="4686929"/>
            <a:ext cx="1648328" cy="914138"/>
          </a:xfrm>
          <a:prstGeom prst="rect">
            <a:avLst/>
          </a:prstGeom>
        </p:spPr>
      </p:pic>
      <p:pic>
        <p:nvPicPr>
          <p:cNvPr id="14" name="Picture 13">
            <a:extLst>
              <a:ext uri="{FF2B5EF4-FFF2-40B4-BE49-F238E27FC236}">
                <a16:creationId xmlns:a16="http://schemas.microsoft.com/office/drawing/2014/main" id="{63FC33A4-C974-A4CC-0370-3996E6BFF416}"/>
              </a:ext>
            </a:extLst>
          </p:cNvPr>
          <p:cNvPicPr>
            <a:picLocks noChangeAspect="1"/>
          </p:cNvPicPr>
          <p:nvPr/>
        </p:nvPicPr>
        <p:blipFill>
          <a:blip r:embed="rId8"/>
          <a:stretch>
            <a:fillRect/>
          </a:stretch>
        </p:blipFill>
        <p:spPr>
          <a:xfrm>
            <a:off x="9027845" y="173113"/>
            <a:ext cx="1060147" cy="1370695"/>
          </a:xfrm>
          <a:prstGeom prst="rect">
            <a:avLst/>
          </a:prstGeom>
        </p:spPr>
      </p:pic>
      <p:sp>
        <p:nvSpPr>
          <p:cNvPr id="6" name="TextBox 5">
            <a:extLst>
              <a:ext uri="{FF2B5EF4-FFF2-40B4-BE49-F238E27FC236}">
                <a16:creationId xmlns:a16="http://schemas.microsoft.com/office/drawing/2014/main" id="{1038A085-22A7-7D8D-4DE7-E1A1E6332CAE}"/>
              </a:ext>
            </a:extLst>
          </p:cNvPr>
          <p:cNvSpPr txBox="1"/>
          <p:nvPr/>
        </p:nvSpPr>
        <p:spPr>
          <a:xfrm>
            <a:off x="488092" y="550561"/>
            <a:ext cx="6190734" cy="2308324"/>
          </a:xfrm>
          <a:prstGeom prst="rect">
            <a:avLst/>
          </a:prstGeom>
          <a:noFill/>
        </p:spPr>
        <p:txBody>
          <a:bodyPr wrap="square">
            <a:spAutoFit/>
          </a:bodyPr>
          <a:lstStyle/>
          <a:p>
            <a:r>
              <a:rPr lang="en-US" sz="4800" dirty="0">
                <a:latin typeface="Anton" pitchFamily="2" charset="77"/>
              </a:rPr>
              <a:t>End point reflection–Lesson 3 Endpoint Student Questionnaire</a:t>
            </a:r>
          </a:p>
        </p:txBody>
      </p:sp>
      <p:sp>
        <p:nvSpPr>
          <p:cNvPr id="8" name="TextBox 7">
            <a:extLst>
              <a:ext uri="{FF2B5EF4-FFF2-40B4-BE49-F238E27FC236}">
                <a16:creationId xmlns:a16="http://schemas.microsoft.com/office/drawing/2014/main" id="{2D61DDE7-45FD-3F04-721F-3A2392244EB0}"/>
              </a:ext>
            </a:extLst>
          </p:cNvPr>
          <p:cNvSpPr txBox="1"/>
          <p:nvPr/>
        </p:nvSpPr>
        <p:spPr>
          <a:xfrm>
            <a:off x="464869" y="3333854"/>
            <a:ext cx="5420937" cy="1697068"/>
          </a:xfrm>
          <a:prstGeom prst="rect">
            <a:avLst/>
          </a:prstGeom>
          <a:noFill/>
        </p:spPr>
        <p:txBody>
          <a:bodyPr wrap="square" lIns="91440" tIns="45720" rIns="91440" bIns="45720" anchor="t">
            <a:spAutoFit/>
          </a:bodyPr>
          <a:lstStyle/>
          <a:p>
            <a:pPr indent="-228600">
              <a:lnSpc>
                <a:spcPct val="110000"/>
              </a:lnSpc>
              <a:spcAft>
                <a:spcPts val="600"/>
              </a:spcAft>
            </a:pPr>
            <a:r>
              <a:rPr lang="en-US" sz="2400" dirty="0">
                <a:latin typeface="Calibri"/>
                <a:cs typeface="Calibri"/>
              </a:rPr>
              <a:t>Complete the "Lesson 3 Endpoint: Student Questionnaire" on your Lesson 3 worksheet. You will not be asked to share your answers.</a:t>
            </a:r>
            <a:endParaRPr lang="en-US" sz="2400" dirty="0">
              <a:latin typeface="Calibri"/>
              <a:ea typeface="Calibri"/>
              <a:cs typeface="Calibri"/>
            </a:endParaRPr>
          </a:p>
        </p:txBody>
      </p:sp>
      <p:sp>
        <p:nvSpPr>
          <p:cNvPr id="2" name="Slide Number Placeholder 1">
            <a:extLst>
              <a:ext uri="{FF2B5EF4-FFF2-40B4-BE49-F238E27FC236}">
                <a16:creationId xmlns:a16="http://schemas.microsoft.com/office/drawing/2014/main" id="{B685514D-8ABA-7DB1-EB03-BD467D66E582}"/>
              </a:ext>
            </a:extLst>
          </p:cNvPr>
          <p:cNvSpPr>
            <a:spLocks noGrp="1"/>
          </p:cNvSpPr>
          <p:nvPr>
            <p:ph type="sldNum" sz="quarter" idx="12"/>
          </p:nvPr>
        </p:nvSpPr>
        <p:spPr/>
        <p:txBody>
          <a:bodyPr/>
          <a:lstStyle/>
          <a:p>
            <a:fld id="{0BA21EBD-6322-B942-88E0-85CED944E7BE}" type="slidenum">
              <a:rPr lang="en-US" smtClean="0"/>
              <a:t>23</a:t>
            </a:fld>
            <a:endParaRPr lang="en-US"/>
          </a:p>
        </p:txBody>
      </p:sp>
    </p:spTree>
    <p:extLst>
      <p:ext uri="{BB962C8B-B14F-4D97-AF65-F5344CB8AC3E}">
        <p14:creationId xmlns:p14="http://schemas.microsoft.com/office/powerpoint/2010/main" val="40535926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6824F2-08A1-EFCA-7C75-BBA7AEC80FAA}"/>
              </a:ext>
            </a:extLst>
          </p:cNvPr>
          <p:cNvSpPr/>
          <p:nvPr/>
        </p:nvSpPr>
        <p:spPr>
          <a:xfrm>
            <a:off x="-73024" y="-13561"/>
            <a:ext cx="6132512" cy="6858001"/>
          </a:xfrm>
          <a:prstGeom prst="rect">
            <a:avLst/>
          </a:prstGeom>
          <a:solidFill>
            <a:srgbClr val="97A0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DD314F2-B0EE-0F85-5642-07BB0C53AE53}"/>
              </a:ext>
            </a:extLst>
          </p:cNvPr>
          <p:cNvSpPr/>
          <p:nvPr/>
        </p:nvSpPr>
        <p:spPr>
          <a:xfrm>
            <a:off x="367295" y="528688"/>
            <a:ext cx="5172057" cy="58006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
        <p:nvSpPr>
          <p:cNvPr id="2" name="Title 5">
            <a:extLst>
              <a:ext uri="{FF2B5EF4-FFF2-40B4-BE49-F238E27FC236}">
                <a16:creationId xmlns:a16="http://schemas.microsoft.com/office/drawing/2014/main" id="{E9A878E2-E55E-F952-4149-2235A9AC45A9}"/>
              </a:ext>
            </a:extLst>
          </p:cNvPr>
          <p:cNvSpPr txBox="1">
            <a:spLocks/>
          </p:cNvSpPr>
          <p:nvPr/>
        </p:nvSpPr>
        <p:spPr>
          <a:xfrm>
            <a:off x="506780" y="590680"/>
            <a:ext cx="5032572" cy="9498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latin typeface="Anton" pitchFamily="2" charset="77"/>
              </a:rPr>
              <a:t>Support available</a:t>
            </a:r>
          </a:p>
        </p:txBody>
      </p:sp>
      <p:sp>
        <p:nvSpPr>
          <p:cNvPr id="3" name="TextBox 2">
            <a:extLst>
              <a:ext uri="{FF2B5EF4-FFF2-40B4-BE49-F238E27FC236}">
                <a16:creationId xmlns:a16="http://schemas.microsoft.com/office/drawing/2014/main" id="{9E5F2BCA-A152-48F0-AF84-6C9AF6C45D7B}"/>
              </a:ext>
            </a:extLst>
          </p:cNvPr>
          <p:cNvSpPr txBox="1"/>
          <p:nvPr/>
        </p:nvSpPr>
        <p:spPr>
          <a:xfrm>
            <a:off x="506780" y="2056194"/>
            <a:ext cx="5181098" cy="3803624"/>
          </a:xfrm>
          <a:prstGeom prst="rect">
            <a:avLst/>
          </a:prstGeom>
        </p:spPr>
        <p:txBody>
          <a:bodyPr vert="horz" lIns="91440" tIns="45720" rIns="91440" bIns="45720" rtlCol="0" anchor="t">
            <a:noAutofit/>
          </a:bodyPr>
          <a:lstStyle/>
          <a:p>
            <a:pPr indent="-228600">
              <a:lnSpc>
                <a:spcPct val="110000"/>
              </a:lnSpc>
              <a:spcAft>
                <a:spcPts val="600"/>
              </a:spcAft>
            </a:pPr>
            <a:r>
              <a:rPr lang="en-US" sz="2400" dirty="0">
                <a:latin typeface="Calibri"/>
                <a:ea typeface="Calibri"/>
                <a:cs typeface="Calibri"/>
              </a:rPr>
              <a:t>If you found anything we discussed today distressing, you have multiple options for support. </a:t>
            </a:r>
            <a:endParaRPr lang="en-US" sz="2400" b="1" dirty="0">
              <a:latin typeface="Calibri"/>
              <a:ea typeface="Calibri"/>
              <a:cs typeface="Calibri"/>
            </a:endParaRPr>
          </a:p>
          <a:p>
            <a:pPr indent="-228600">
              <a:lnSpc>
                <a:spcPct val="110000"/>
              </a:lnSpc>
              <a:spcAft>
                <a:spcPts val="600"/>
              </a:spcAft>
            </a:pPr>
            <a:endParaRPr lang="en-US" sz="2400" b="1" dirty="0">
              <a:latin typeface="Calibri"/>
              <a:ea typeface="Calibri"/>
              <a:cs typeface="Calibri"/>
            </a:endParaRPr>
          </a:p>
          <a:p>
            <a:pPr indent="-228600">
              <a:lnSpc>
                <a:spcPct val="110000"/>
              </a:lnSpc>
              <a:spcAft>
                <a:spcPts val="600"/>
              </a:spcAft>
            </a:pPr>
            <a:r>
              <a:rPr lang="en-US" sz="2400" dirty="0">
                <a:latin typeface="Calibri"/>
                <a:ea typeface="Calibri"/>
                <a:cs typeface="Calibri"/>
              </a:rPr>
              <a:t>[INSERT SCHOOL-SPECIFIC INFO HERE]</a:t>
            </a:r>
          </a:p>
          <a:p>
            <a:pPr indent="-228600">
              <a:lnSpc>
                <a:spcPct val="110000"/>
              </a:lnSpc>
              <a:spcAft>
                <a:spcPts val="600"/>
              </a:spcAft>
            </a:pPr>
            <a:endParaRPr lang="en-US" sz="2400" dirty="0">
              <a:latin typeface="Calibri"/>
              <a:ea typeface="+mn-lt"/>
              <a:cs typeface="+mn-lt"/>
            </a:endParaRPr>
          </a:p>
        </p:txBody>
      </p:sp>
      <p:sp>
        <p:nvSpPr>
          <p:cNvPr id="5" name="TextBox 4">
            <a:extLst>
              <a:ext uri="{FF2B5EF4-FFF2-40B4-BE49-F238E27FC236}">
                <a16:creationId xmlns:a16="http://schemas.microsoft.com/office/drawing/2014/main" id="{3721E2EE-6EE6-B359-9B27-F136920E7A8A}"/>
              </a:ext>
            </a:extLst>
          </p:cNvPr>
          <p:cNvSpPr txBox="1"/>
          <p:nvPr/>
        </p:nvSpPr>
        <p:spPr>
          <a:xfrm>
            <a:off x="6504124" y="2056194"/>
            <a:ext cx="5181096" cy="4190058"/>
          </a:xfrm>
          <a:prstGeom prst="rect">
            <a:avLst/>
          </a:prstGeom>
          <a:noFill/>
        </p:spPr>
        <p:txBody>
          <a:bodyPr wrap="square">
            <a:spAutoFit/>
          </a:bodyPr>
          <a:lstStyle/>
          <a:p>
            <a:pPr indent="-228600">
              <a:lnSpc>
                <a:spcPct val="110000"/>
              </a:lnSpc>
              <a:spcAft>
                <a:spcPts val="600"/>
              </a:spcAft>
            </a:pPr>
            <a:r>
              <a:rPr lang="en-US" sz="2400" dirty="0">
                <a:latin typeface="Calibri"/>
                <a:ea typeface="+mn-lt"/>
                <a:cs typeface="+mn-lt"/>
              </a:rPr>
              <a:t>Or contact/access online resources via: </a:t>
            </a:r>
          </a:p>
          <a:p>
            <a:pPr indent="-228600">
              <a:lnSpc>
                <a:spcPct val="110000"/>
              </a:lnSpc>
              <a:spcAft>
                <a:spcPts val="600"/>
              </a:spcAft>
            </a:pPr>
            <a:endParaRPr lang="en-US" sz="2400" dirty="0">
              <a:latin typeface="Calibri"/>
              <a:ea typeface="+mn-lt"/>
              <a:cs typeface="+mn-lt"/>
            </a:endParaRPr>
          </a:p>
          <a:p>
            <a:pPr indent="-228600">
              <a:lnSpc>
                <a:spcPct val="110000"/>
              </a:lnSpc>
              <a:spcAft>
                <a:spcPts val="600"/>
              </a:spcAft>
            </a:pPr>
            <a:r>
              <a:rPr lang="en-US" sz="2400" dirty="0">
                <a:latin typeface="Calibri"/>
                <a:ea typeface="+mn-lt"/>
                <a:cs typeface="+mn-lt"/>
              </a:rPr>
              <a:t>Childline (0800 111 </a:t>
            </a:r>
            <a:r>
              <a:rPr lang="en-US" sz="2400" dirty="0">
                <a:solidFill>
                  <a:srgbClr val="97A0D5"/>
                </a:solidFill>
                <a:latin typeface="Calibri"/>
                <a:ea typeface="+mn-lt"/>
                <a:cs typeface="+mn-lt"/>
                <a:hlinkClick r:id="rId5">
                  <a:extLst>
                    <a:ext uri="{A12FA001-AC4F-418D-AE19-62706E023703}">
                      <ahyp:hlinkClr xmlns:ahyp="http://schemas.microsoft.com/office/drawing/2018/hyperlinkcolor" val="tx"/>
                    </a:ext>
                  </a:extLst>
                </a:hlinkClick>
              </a:rPr>
              <a:t>https://www.childline.org.uk/</a:t>
            </a:r>
            <a:r>
              <a:rPr lang="en-US" sz="2400" dirty="0">
                <a:solidFill>
                  <a:srgbClr val="97A0D5"/>
                </a:solidFill>
                <a:latin typeface="Calibri"/>
                <a:ea typeface="+mn-lt"/>
                <a:cs typeface="+mn-lt"/>
              </a:rPr>
              <a:t>)</a:t>
            </a:r>
          </a:p>
          <a:p>
            <a:pPr>
              <a:lnSpc>
                <a:spcPct val="110000"/>
              </a:lnSpc>
              <a:spcAft>
                <a:spcPts val="600"/>
              </a:spcAft>
            </a:pPr>
            <a:endParaRPr lang="en-US" sz="2400" dirty="0">
              <a:latin typeface="Calibri"/>
              <a:ea typeface="+mn-lt"/>
              <a:cs typeface="+mn-lt"/>
            </a:endParaRPr>
          </a:p>
          <a:p>
            <a:pPr>
              <a:lnSpc>
                <a:spcPct val="110000"/>
              </a:lnSpc>
              <a:spcAft>
                <a:spcPts val="600"/>
              </a:spcAft>
            </a:pPr>
            <a:r>
              <a:rPr lang="en-US" sz="2400" dirty="0">
                <a:latin typeface="Calibri"/>
                <a:ea typeface="+mn-lt"/>
                <a:cs typeface="+mn-lt"/>
              </a:rPr>
              <a:t>Young Minds  (</a:t>
            </a:r>
            <a:r>
              <a:rPr lang="en-US" sz="2400" dirty="0">
                <a:solidFill>
                  <a:srgbClr val="97A0D5"/>
                </a:solidFill>
                <a:latin typeface="Calibri"/>
                <a:ea typeface="+mn-lt"/>
                <a:cs typeface="+mn-lt"/>
                <a:hlinkClick r:id="rId6">
                  <a:extLst>
                    <a:ext uri="{A12FA001-AC4F-418D-AE19-62706E023703}">
                      <ahyp:hlinkClr xmlns:ahyp="http://schemas.microsoft.com/office/drawing/2018/hyperlinkcolor" val="tx"/>
                    </a:ext>
                  </a:extLst>
                </a:hlinkClick>
              </a:rPr>
              <a:t>https://youngminds.org.uk/</a:t>
            </a:r>
            <a:r>
              <a:rPr lang="en-US" sz="2400" dirty="0">
                <a:solidFill>
                  <a:srgbClr val="97A0D5"/>
                </a:solidFill>
                <a:latin typeface="Calibri"/>
                <a:ea typeface="+mn-lt"/>
                <a:cs typeface="+mn-lt"/>
              </a:rPr>
              <a:t>) </a:t>
            </a:r>
          </a:p>
          <a:p>
            <a:pPr>
              <a:lnSpc>
                <a:spcPct val="110000"/>
              </a:lnSpc>
              <a:spcAft>
                <a:spcPts val="600"/>
              </a:spcAft>
            </a:pPr>
            <a:endParaRPr lang="en-US" sz="2400" dirty="0">
              <a:latin typeface="Calibri"/>
              <a:ea typeface="+mn-lt"/>
              <a:cs typeface="+mn-lt"/>
            </a:endParaRPr>
          </a:p>
          <a:p>
            <a:pPr>
              <a:lnSpc>
                <a:spcPct val="110000"/>
              </a:lnSpc>
              <a:spcAft>
                <a:spcPts val="600"/>
              </a:spcAft>
            </a:pPr>
            <a:r>
              <a:rPr lang="en-US" sz="2400" dirty="0">
                <a:latin typeface="Calibri"/>
                <a:ea typeface="+mn-lt"/>
                <a:cs typeface="+mn-lt"/>
              </a:rPr>
              <a:t>Samaritans (116 123)</a:t>
            </a:r>
            <a:endParaRPr lang="en-US" sz="2400" dirty="0">
              <a:latin typeface="Calibri"/>
              <a:ea typeface="Calibri"/>
              <a:cs typeface="Calibri"/>
            </a:endParaRPr>
          </a:p>
        </p:txBody>
      </p:sp>
      <p:sp>
        <p:nvSpPr>
          <p:cNvPr id="4" name="Slide Number Placeholder 3">
            <a:extLst>
              <a:ext uri="{FF2B5EF4-FFF2-40B4-BE49-F238E27FC236}">
                <a16:creationId xmlns:a16="http://schemas.microsoft.com/office/drawing/2014/main" id="{8699E57A-2AD6-C54E-BE5B-CDFC8E61E11B}"/>
              </a:ext>
            </a:extLst>
          </p:cNvPr>
          <p:cNvSpPr>
            <a:spLocks noGrp="1"/>
          </p:cNvSpPr>
          <p:nvPr>
            <p:ph type="sldNum" sz="quarter" idx="12"/>
          </p:nvPr>
        </p:nvSpPr>
        <p:spPr/>
        <p:txBody>
          <a:bodyPr/>
          <a:lstStyle/>
          <a:p>
            <a:fld id="{0BA21EBD-6322-B942-88E0-85CED944E7BE}" type="slidenum">
              <a:rPr lang="en-US" smtClean="0"/>
              <a:t>24</a:t>
            </a:fld>
            <a:endParaRPr lang="en-US"/>
          </a:p>
        </p:txBody>
      </p:sp>
    </p:spTree>
    <p:extLst>
      <p:ext uri="{BB962C8B-B14F-4D97-AF65-F5344CB8AC3E}">
        <p14:creationId xmlns:p14="http://schemas.microsoft.com/office/powerpoint/2010/main" val="2853589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453865-4EE6-292F-F0A6-B83E5DA9D6E0}"/>
              </a:ext>
            </a:extLst>
          </p:cNvPr>
          <p:cNvSpPr/>
          <p:nvPr/>
        </p:nvSpPr>
        <p:spPr>
          <a:xfrm>
            <a:off x="0" y="-1"/>
            <a:ext cx="12192000" cy="3429001"/>
          </a:xfrm>
          <a:prstGeom prst="rect">
            <a:avLst/>
          </a:prstGeom>
          <a:solidFill>
            <a:srgbClr val="97A0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pic>
        <p:nvPicPr>
          <p:cNvPr id="2" name="Picture 7" descr="A picture containing text&#10;&#10;Description automatically generated">
            <a:extLst>
              <a:ext uri="{FF2B5EF4-FFF2-40B4-BE49-F238E27FC236}">
                <a16:creationId xmlns:a16="http://schemas.microsoft.com/office/drawing/2014/main" id="{D2312F76-726A-0A81-C572-292D95F31FA4}"/>
              </a:ext>
            </a:extLst>
          </p:cNvPr>
          <p:cNvPicPr>
            <a:picLocks noChangeAspect="1"/>
          </p:cNvPicPr>
          <p:nvPr/>
        </p:nvPicPr>
        <p:blipFill>
          <a:blip r:embed="rId5"/>
          <a:stretch>
            <a:fillRect/>
          </a:stretch>
        </p:blipFill>
        <p:spPr>
          <a:xfrm>
            <a:off x="382958" y="361949"/>
            <a:ext cx="2705100" cy="2705100"/>
          </a:xfrm>
          <a:prstGeom prst="rect">
            <a:avLst/>
          </a:prstGeom>
        </p:spPr>
      </p:pic>
      <p:sp>
        <p:nvSpPr>
          <p:cNvPr id="3" name="TextBox 2">
            <a:extLst>
              <a:ext uri="{FF2B5EF4-FFF2-40B4-BE49-F238E27FC236}">
                <a16:creationId xmlns:a16="http://schemas.microsoft.com/office/drawing/2014/main" id="{D232CDBF-CAB7-4338-31E3-968F1458656E}"/>
              </a:ext>
            </a:extLst>
          </p:cNvPr>
          <p:cNvSpPr txBox="1"/>
          <p:nvPr/>
        </p:nvSpPr>
        <p:spPr>
          <a:xfrm>
            <a:off x="595683" y="3975793"/>
            <a:ext cx="7246459" cy="25095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0000"/>
              </a:lnSpc>
              <a:spcAft>
                <a:spcPts val="600"/>
              </a:spcAft>
            </a:pPr>
            <a:r>
              <a:rPr lang="en-GB" sz="2400" dirty="0">
                <a:latin typeface="Calibri"/>
                <a:cs typeface="Calibri"/>
              </a:rPr>
              <a:t>These lessons have been developed by a team from the University of Oxford (Departments of Clinical Neuroscience, Experimental Psychology, and Psychiatry), with involvement from teachers and young people. This project was funded in part by the </a:t>
            </a:r>
            <a:r>
              <a:rPr lang="en-GB" sz="2400" dirty="0">
                <a:latin typeface="Calibri"/>
                <a:ea typeface="+mn-lt"/>
                <a:cs typeface="+mn-lt"/>
              </a:rPr>
              <a:t>University of Oxford </a:t>
            </a:r>
            <a:r>
              <a:rPr lang="en-GB" sz="2400" i="1" dirty="0">
                <a:latin typeface="Calibri"/>
                <a:ea typeface="+mn-lt"/>
                <a:cs typeface="+mn-lt"/>
              </a:rPr>
              <a:t>Enriching Engagement </a:t>
            </a:r>
            <a:r>
              <a:rPr lang="en-GB" sz="2400" dirty="0">
                <a:latin typeface="Calibri"/>
                <a:ea typeface="+mn-lt"/>
                <a:cs typeface="+mn-lt"/>
              </a:rPr>
              <a:t>scheme, funded by </a:t>
            </a:r>
            <a:r>
              <a:rPr lang="en-GB" sz="2400" dirty="0" err="1">
                <a:latin typeface="Calibri"/>
                <a:ea typeface="+mn-lt"/>
                <a:cs typeface="+mn-lt"/>
              </a:rPr>
              <a:t>Wellcome</a:t>
            </a:r>
            <a:r>
              <a:rPr lang="en-GB" sz="2400" dirty="0">
                <a:latin typeface="Calibri"/>
                <a:ea typeface="+mn-lt"/>
                <a:cs typeface="+mn-lt"/>
              </a:rPr>
              <a:t>.</a:t>
            </a:r>
            <a:endParaRPr lang="en-US" sz="2400" dirty="0">
              <a:latin typeface="Calibri"/>
              <a:cs typeface="Calibri"/>
            </a:endParaRPr>
          </a:p>
        </p:txBody>
      </p:sp>
      <p:pic>
        <p:nvPicPr>
          <p:cNvPr id="8" name="Picture 7">
            <a:extLst>
              <a:ext uri="{FF2B5EF4-FFF2-40B4-BE49-F238E27FC236}">
                <a16:creationId xmlns:a16="http://schemas.microsoft.com/office/drawing/2014/main" id="{E9FB241D-C8E1-A350-75D7-0EEF7FF56299}"/>
              </a:ext>
            </a:extLst>
          </p:cNvPr>
          <p:cNvPicPr>
            <a:picLocks noChangeAspect="1"/>
          </p:cNvPicPr>
          <p:nvPr/>
        </p:nvPicPr>
        <p:blipFill>
          <a:blip r:embed="rId6"/>
          <a:stretch>
            <a:fillRect/>
          </a:stretch>
        </p:blipFill>
        <p:spPr>
          <a:xfrm rot="3134746">
            <a:off x="7968894" y="644627"/>
            <a:ext cx="3860240" cy="4743167"/>
          </a:xfrm>
          <a:prstGeom prst="rect">
            <a:avLst/>
          </a:prstGeom>
        </p:spPr>
      </p:pic>
      <p:pic>
        <p:nvPicPr>
          <p:cNvPr id="9" name="Picture 8">
            <a:extLst>
              <a:ext uri="{FF2B5EF4-FFF2-40B4-BE49-F238E27FC236}">
                <a16:creationId xmlns:a16="http://schemas.microsoft.com/office/drawing/2014/main" id="{B6BA0A1F-030A-A87D-93AB-1B806F1C7EB2}"/>
              </a:ext>
            </a:extLst>
          </p:cNvPr>
          <p:cNvPicPr>
            <a:picLocks noChangeAspect="1"/>
          </p:cNvPicPr>
          <p:nvPr/>
        </p:nvPicPr>
        <p:blipFill>
          <a:blip r:embed="rId7"/>
          <a:stretch>
            <a:fillRect/>
          </a:stretch>
        </p:blipFill>
        <p:spPr>
          <a:xfrm>
            <a:off x="8297624" y="3554333"/>
            <a:ext cx="1466307" cy="2488789"/>
          </a:xfrm>
          <a:prstGeom prst="rect">
            <a:avLst/>
          </a:prstGeom>
        </p:spPr>
      </p:pic>
      <p:sp>
        <p:nvSpPr>
          <p:cNvPr id="5" name="Slide Number Placeholder 4">
            <a:extLst>
              <a:ext uri="{FF2B5EF4-FFF2-40B4-BE49-F238E27FC236}">
                <a16:creationId xmlns:a16="http://schemas.microsoft.com/office/drawing/2014/main" id="{C1CB1E03-8530-5158-E8ED-272C6EA4A12C}"/>
              </a:ext>
            </a:extLst>
          </p:cNvPr>
          <p:cNvSpPr>
            <a:spLocks noGrp="1"/>
          </p:cNvSpPr>
          <p:nvPr>
            <p:ph type="sldNum" sz="quarter" idx="12"/>
          </p:nvPr>
        </p:nvSpPr>
        <p:spPr/>
        <p:txBody>
          <a:bodyPr/>
          <a:lstStyle/>
          <a:p>
            <a:fld id="{0BA21EBD-6322-B942-88E0-85CED944E7BE}" type="slidenum">
              <a:rPr lang="en-US" smtClean="0"/>
              <a:t>25</a:t>
            </a:fld>
            <a:endParaRPr lang="en-US"/>
          </a:p>
        </p:txBody>
      </p:sp>
    </p:spTree>
    <p:extLst>
      <p:ext uri="{BB962C8B-B14F-4D97-AF65-F5344CB8AC3E}">
        <p14:creationId xmlns:p14="http://schemas.microsoft.com/office/powerpoint/2010/main" val="1125395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3EE78-67F7-3BA2-16EA-00A9B013E14C}"/>
              </a:ext>
            </a:extLst>
          </p:cNvPr>
          <p:cNvSpPr txBox="1">
            <a:spLocks/>
          </p:cNvSpPr>
          <p:nvPr/>
        </p:nvSpPr>
        <p:spPr>
          <a:xfrm>
            <a:off x="5890066" y="61770"/>
            <a:ext cx="3567085" cy="2387600"/>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900" dirty="0">
                <a:latin typeface="Anton" pitchFamily="2" charset="77"/>
              </a:rPr>
              <a:t>Building a stress toolbox</a:t>
            </a:r>
            <a:br>
              <a:rPr lang="en-US" sz="4800" dirty="0">
                <a:latin typeface="Calibri" panose="020F0502020204030204" pitchFamily="34" charset="0"/>
              </a:rPr>
            </a:br>
            <a:endParaRPr lang="en-US" sz="4800" dirty="0">
              <a:latin typeface="Calibri" panose="020F0502020204030204" pitchFamily="34" charset="0"/>
            </a:endParaRPr>
          </a:p>
        </p:txBody>
      </p:sp>
      <p:sp>
        <p:nvSpPr>
          <p:cNvPr id="3" name="Rectangle 2">
            <a:extLst>
              <a:ext uri="{FF2B5EF4-FFF2-40B4-BE49-F238E27FC236}">
                <a16:creationId xmlns:a16="http://schemas.microsoft.com/office/drawing/2014/main" id="{396E724F-F136-82B0-CE39-E7D122192472}"/>
              </a:ext>
            </a:extLst>
          </p:cNvPr>
          <p:cNvSpPr/>
          <p:nvPr/>
        </p:nvSpPr>
        <p:spPr>
          <a:xfrm>
            <a:off x="0" y="-2"/>
            <a:ext cx="5420937" cy="6858001"/>
          </a:xfrm>
          <a:prstGeom prst="rect">
            <a:avLst/>
          </a:prstGeom>
          <a:solidFill>
            <a:srgbClr val="97A0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D2FC995-C64C-1462-34EF-891192FF6F36}"/>
              </a:ext>
            </a:extLst>
          </p:cNvPr>
          <p:cNvSpPr txBox="1"/>
          <p:nvPr/>
        </p:nvSpPr>
        <p:spPr>
          <a:xfrm>
            <a:off x="5890066" y="2122103"/>
            <a:ext cx="5921978" cy="4267002"/>
          </a:xfrm>
          <a:prstGeom prst="rect">
            <a:avLst/>
          </a:prstGeom>
          <a:noFill/>
        </p:spPr>
        <p:txBody>
          <a:bodyPr wrap="square" lIns="91440" tIns="45720" rIns="91440" bIns="45720" anchor="t">
            <a:spAutoFit/>
          </a:bodyPr>
          <a:lstStyle/>
          <a:p>
            <a:pPr indent="-228600">
              <a:lnSpc>
                <a:spcPct val="110000"/>
              </a:lnSpc>
              <a:spcAft>
                <a:spcPts val="600"/>
              </a:spcAft>
            </a:pPr>
            <a:r>
              <a:rPr lang="en-US" sz="2400" dirty="0">
                <a:latin typeface="Calibri"/>
                <a:ea typeface="Calibri"/>
                <a:cs typeface="Calibri"/>
              </a:rPr>
              <a:t>This multi-lesson course is on </a:t>
            </a:r>
            <a:r>
              <a:rPr lang="en-US" sz="2400" b="1" dirty="0">
                <a:latin typeface="Calibri"/>
                <a:ea typeface="Calibri"/>
                <a:cs typeface="Calibri"/>
              </a:rPr>
              <a:t>STRESS</a:t>
            </a:r>
            <a:r>
              <a:rPr lang="en-US" sz="2400" dirty="0">
                <a:latin typeface="Calibri"/>
                <a:ea typeface="Calibri"/>
                <a:cs typeface="Calibri"/>
              </a:rPr>
              <a:t> </a:t>
            </a:r>
          </a:p>
          <a:p>
            <a:pPr indent="-228600">
              <a:lnSpc>
                <a:spcPct val="110000"/>
              </a:lnSpc>
              <a:spcAft>
                <a:spcPts val="600"/>
              </a:spcAft>
            </a:pPr>
            <a:r>
              <a:rPr lang="en-US" sz="2400" dirty="0">
                <a:latin typeface="Calibri"/>
                <a:ea typeface="Calibri"/>
                <a:cs typeface="Calibri"/>
              </a:rPr>
              <a:t>and how to deal with it.</a:t>
            </a:r>
          </a:p>
          <a:p>
            <a:pPr indent="-228600">
              <a:lnSpc>
                <a:spcPct val="110000"/>
              </a:lnSpc>
              <a:spcAft>
                <a:spcPts val="600"/>
              </a:spcAft>
            </a:pPr>
            <a:r>
              <a:rPr lang="en-US" sz="2400" dirty="0">
                <a:latin typeface="Calibri"/>
                <a:ea typeface="Calibri"/>
                <a:cs typeface="Calibri"/>
              </a:rPr>
              <a:t>Throughout these lessons we will …</a:t>
            </a:r>
          </a:p>
          <a:p>
            <a:pPr marL="114300" indent="-342900">
              <a:lnSpc>
                <a:spcPct val="110000"/>
              </a:lnSpc>
              <a:spcAft>
                <a:spcPts val="600"/>
              </a:spcAft>
              <a:buFont typeface="Arial" panose="020B0604020202020204" pitchFamily="34" charset="0"/>
              <a:buChar char="•"/>
            </a:pPr>
            <a:r>
              <a:rPr lang="en-US" sz="2400" b="1" dirty="0">
                <a:latin typeface="Calibri"/>
                <a:ea typeface="Calibri"/>
                <a:cs typeface="Calibri"/>
              </a:rPr>
              <a:t>Explore: </a:t>
            </a:r>
            <a:r>
              <a:rPr lang="en-US" sz="2400" dirty="0">
                <a:latin typeface="Calibri"/>
                <a:ea typeface="Calibri"/>
                <a:cs typeface="Calibri"/>
              </a:rPr>
              <a:t>what stress is and how people respond to it</a:t>
            </a:r>
          </a:p>
          <a:p>
            <a:pPr marL="114300" indent="-342900">
              <a:lnSpc>
                <a:spcPct val="110000"/>
              </a:lnSpc>
              <a:spcAft>
                <a:spcPts val="600"/>
              </a:spcAft>
              <a:buFont typeface="Arial" panose="020B0604020202020204" pitchFamily="34" charset="0"/>
              <a:buChar char="•"/>
            </a:pPr>
            <a:r>
              <a:rPr lang="en-US" sz="2400" b="1" dirty="0">
                <a:latin typeface="Calibri"/>
                <a:ea typeface="Calibri"/>
                <a:cs typeface="Calibri"/>
              </a:rPr>
              <a:t>Discover: </a:t>
            </a:r>
            <a:r>
              <a:rPr lang="en-US" sz="2400" dirty="0">
                <a:latin typeface="Calibri"/>
                <a:ea typeface="Calibri"/>
                <a:cs typeface="Calibri"/>
              </a:rPr>
              <a:t>stress isn’t always bad!</a:t>
            </a:r>
          </a:p>
          <a:p>
            <a:pPr marL="114300" indent="-342900">
              <a:lnSpc>
                <a:spcPct val="110000"/>
              </a:lnSpc>
              <a:spcAft>
                <a:spcPts val="600"/>
              </a:spcAft>
              <a:buFont typeface="Arial" panose="020B0604020202020204" pitchFamily="34" charset="0"/>
              <a:buChar char="•"/>
            </a:pPr>
            <a:r>
              <a:rPr lang="en-US" sz="2400" b="1" dirty="0">
                <a:latin typeface="Calibri"/>
                <a:ea typeface="Calibri"/>
                <a:cs typeface="Calibri"/>
              </a:rPr>
              <a:t>Challenge: </a:t>
            </a:r>
            <a:r>
              <a:rPr lang="en-US" sz="2400" dirty="0">
                <a:latin typeface="Calibri"/>
                <a:ea typeface="Calibri"/>
                <a:cs typeface="Calibri"/>
              </a:rPr>
              <a:t>ourselves to respond well to it</a:t>
            </a:r>
          </a:p>
          <a:p>
            <a:pPr marL="114300" indent="-342900">
              <a:lnSpc>
                <a:spcPct val="110000"/>
              </a:lnSpc>
              <a:spcAft>
                <a:spcPts val="600"/>
              </a:spcAft>
              <a:buFont typeface="Arial" panose="020B0604020202020204" pitchFamily="34" charset="0"/>
              <a:buChar char="•"/>
            </a:pPr>
            <a:r>
              <a:rPr lang="en-US" sz="2400" b="1" dirty="0">
                <a:latin typeface="Calibri"/>
                <a:ea typeface="Calibri"/>
                <a:cs typeface="Calibri"/>
              </a:rPr>
              <a:t>Learn: </a:t>
            </a:r>
            <a:r>
              <a:rPr lang="en-US" sz="2400" dirty="0">
                <a:latin typeface="Calibri"/>
                <a:ea typeface="Calibri"/>
                <a:cs typeface="Calibri"/>
              </a:rPr>
              <a:t>new ways to respond to stress</a:t>
            </a:r>
          </a:p>
          <a:p>
            <a:pPr marL="114300" indent="-342900">
              <a:lnSpc>
                <a:spcPct val="110000"/>
              </a:lnSpc>
              <a:spcAft>
                <a:spcPts val="600"/>
              </a:spcAft>
              <a:buFont typeface="Arial" panose="020B0604020202020204" pitchFamily="34" charset="0"/>
              <a:buChar char="•"/>
            </a:pPr>
            <a:r>
              <a:rPr lang="en-US" sz="2400" b="1" dirty="0">
                <a:latin typeface="Calibri"/>
                <a:ea typeface="Calibri"/>
                <a:cs typeface="Calibri"/>
              </a:rPr>
              <a:t>Practice: </a:t>
            </a:r>
            <a:r>
              <a:rPr lang="en-US" sz="2400" dirty="0">
                <a:latin typeface="Calibri"/>
                <a:ea typeface="Calibri"/>
                <a:cs typeface="Calibri"/>
              </a:rPr>
              <a:t>being brave</a:t>
            </a:r>
          </a:p>
        </p:txBody>
      </p:sp>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pic>
        <p:nvPicPr>
          <p:cNvPr id="13" name="Picture 12" descr="A wooden box full of tools&#10;&#10;Description automatically generated">
            <a:extLst>
              <a:ext uri="{FF2B5EF4-FFF2-40B4-BE49-F238E27FC236}">
                <a16:creationId xmlns:a16="http://schemas.microsoft.com/office/drawing/2014/main" id="{0CC703B2-7DA8-9FBA-AC27-B299BE5E950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06534" y="1004261"/>
            <a:ext cx="4078208" cy="5181600"/>
          </a:xfrm>
          <a:prstGeom prst="rect">
            <a:avLst/>
          </a:prstGeom>
        </p:spPr>
      </p:pic>
      <p:sp>
        <p:nvSpPr>
          <p:cNvPr id="6" name="Slide Number Placeholder 5">
            <a:extLst>
              <a:ext uri="{FF2B5EF4-FFF2-40B4-BE49-F238E27FC236}">
                <a16:creationId xmlns:a16="http://schemas.microsoft.com/office/drawing/2014/main" id="{C85DFF12-9B48-A0CA-D44B-814E38B165C6}"/>
              </a:ext>
            </a:extLst>
          </p:cNvPr>
          <p:cNvSpPr>
            <a:spLocks noGrp="1"/>
          </p:cNvSpPr>
          <p:nvPr>
            <p:ph type="sldNum" sz="quarter" idx="12"/>
          </p:nvPr>
        </p:nvSpPr>
        <p:spPr/>
        <p:txBody>
          <a:bodyPr/>
          <a:lstStyle/>
          <a:p>
            <a:fld id="{0BA21EBD-6322-B942-88E0-85CED944E7BE}" type="slidenum">
              <a:rPr lang="en-US" smtClean="0"/>
              <a:t>3</a:t>
            </a:fld>
            <a:endParaRPr lang="en-US"/>
          </a:p>
        </p:txBody>
      </p:sp>
      <p:pic>
        <p:nvPicPr>
          <p:cNvPr id="8" name="Picture 7">
            <a:extLst>
              <a:ext uri="{FF2B5EF4-FFF2-40B4-BE49-F238E27FC236}">
                <a16:creationId xmlns:a16="http://schemas.microsoft.com/office/drawing/2014/main" id="{B0CB1AFF-A2D6-9F09-C292-31792EB9338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200000">
            <a:off x="611647" y="784174"/>
            <a:ext cx="1184015" cy="629189"/>
          </a:xfrm>
          <a:prstGeom prst="rect">
            <a:avLst/>
          </a:prstGeom>
        </p:spPr>
      </p:pic>
      <p:pic>
        <p:nvPicPr>
          <p:cNvPr id="10" name="Picture 9">
            <a:extLst>
              <a:ext uri="{FF2B5EF4-FFF2-40B4-BE49-F238E27FC236}">
                <a16:creationId xmlns:a16="http://schemas.microsoft.com/office/drawing/2014/main" id="{D13473AA-E4F3-45A8-C848-AB59A5B1B26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200000">
            <a:off x="3645270" y="784174"/>
            <a:ext cx="1184015" cy="629189"/>
          </a:xfrm>
          <a:prstGeom prst="rect">
            <a:avLst/>
          </a:prstGeom>
        </p:spPr>
      </p:pic>
    </p:spTree>
    <p:extLst>
      <p:ext uri="{BB962C8B-B14F-4D97-AF65-F5344CB8AC3E}">
        <p14:creationId xmlns:p14="http://schemas.microsoft.com/office/powerpoint/2010/main" val="3651275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6E724F-F136-82B0-CE39-E7D122192472}"/>
              </a:ext>
            </a:extLst>
          </p:cNvPr>
          <p:cNvSpPr/>
          <p:nvPr/>
        </p:nvSpPr>
        <p:spPr>
          <a:xfrm>
            <a:off x="0" y="3429000"/>
            <a:ext cx="12192000" cy="3428999"/>
          </a:xfrm>
          <a:prstGeom prst="rect">
            <a:avLst/>
          </a:prstGeom>
          <a:solidFill>
            <a:srgbClr val="E195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EDDB1F3-ADF4-9552-43A6-6D57BCDC754A}"/>
              </a:ext>
            </a:extLst>
          </p:cNvPr>
          <p:cNvSpPr/>
          <p:nvPr/>
        </p:nvSpPr>
        <p:spPr>
          <a:xfrm>
            <a:off x="469800" y="3914062"/>
            <a:ext cx="2029560" cy="25394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8E153B0-A20E-275E-33B1-A157CBF2945E}"/>
              </a:ext>
            </a:extLst>
          </p:cNvPr>
          <p:cNvSpPr/>
          <p:nvPr/>
        </p:nvSpPr>
        <p:spPr>
          <a:xfrm>
            <a:off x="3104074" y="3914062"/>
            <a:ext cx="2029560" cy="25394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9516409-0832-5D08-5448-7EA8D218F628}"/>
              </a:ext>
            </a:extLst>
          </p:cNvPr>
          <p:cNvSpPr/>
          <p:nvPr/>
        </p:nvSpPr>
        <p:spPr>
          <a:xfrm>
            <a:off x="5761742" y="3914062"/>
            <a:ext cx="2029560" cy="25394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33EE78-67F7-3BA2-16EA-00A9B013E14C}"/>
              </a:ext>
            </a:extLst>
          </p:cNvPr>
          <p:cNvSpPr txBox="1">
            <a:spLocks/>
          </p:cNvSpPr>
          <p:nvPr/>
        </p:nvSpPr>
        <p:spPr>
          <a:xfrm>
            <a:off x="453619" y="-1120306"/>
            <a:ext cx="6119959"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900" dirty="0">
                <a:latin typeface="Anton" pitchFamily="2" charset="77"/>
              </a:rPr>
              <a:t>Ground Rules</a:t>
            </a:r>
            <a:endParaRPr lang="en-US" sz="4800" dirty="0">
              <a:latin typeface="Anton" pitchFamily="2" charset="77"/>
            </a:endParaRPr>
          </a:p>
        </p:txBody>
      </p:sp>
      <p:sp>
        <p:nvSpPr>
          <p:cNvPr id="5" name="TextBox 4">
            <a:extLst>
              <a:ext uri="{FF2B5EF4-FFF2-40B4-BE49-F238E27FC236}">
                <a16:creationId xmlns:a16="http://schemas.microsoft.com/office/drawing/2014/main" id="{3D2FC995-C64C-1462-34EF-891192FF6F36}"/>
              </a:ext>
            </a:extLst>
          </p:cNvPr>
          <p:cNvSpPr txBox="1"/>
          <p:nvPr/>
        </p:nvSpPr>
        <p:spPr>
          <a:xfrm>
            <a:off x="469800" y="1439398"/>
            <a:ext cx="9091214" cy="1774012"/>
          </a:xfrm>
          <a:prstGeom prst="rect">
            <a:avLst/>
          </a:prstGeom>
          <a:noFill/>
        </p:spPr>
        <p:txBody>
          <a:bodyPr wrap="square" lIns="91440" tIns="45720" rIns="91440" bIns="45720" anchor="t">
            <a:spAutoFit/>
          </a:bodyPr>
          <a:lstStyle/>
          <a:p>
            <a:pPr indent="-228600">
              <a:lnSpc>
                <a:spcPct val="110000"/>
              </a:lnSpc>
              <a:spcAft>
                <a:spcPts val="600"/>
              </a:spcAft>
            </a:pPr>
            <a:r>
              <a:rPr lang="en-US" sz="2400" dirty="0">
                <a:latin typeface="Calibri"/>
                <a:ea typeface="+mn-lt"/>
                <a:cs typeface="+mn-lt"/>
              </a:rPr>
              <a:t>It is important that ground rules are in place to create a safe learning environment that enables everyone to learn effectively. Let's establish ground rules as a class. </a:t>
            </a:r>
          </a:p>
          <a:p>
            <a:pPr indent="-228600">
              <a:lnSpc>
                <a:spcPct val="110000"/>
              </a:lnSpc>
              <a:spcAft>
                <a:spcPts val="600"/>
              </a:spcAft>
            </a:pPr>
            <a:r>
              <a:rPr lang="en-US" sz="2400" dirty="0">
                <a:latin typeface="Calibri"/>
                <a:ea typeface="+mn-lt"/>
                <a:cs typeface="+mn-lt"/>
              </a:rPr>
              <a:t>For example:</a:t>
            </a:r>
            <a:endParaRPr lang="en-US" sz="2400" dirty="0">
              <a:latin typeface="Calibri"/>
              <a:ea typeface="+mn-lt"/>
              <a:cs typeface="Calibri"/>
            </a:endParaRPr>
          </a:p>
        </p:txBody>
      </p:sp>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pic>
        <p:nvPicPr>
          <p:cNvPr id="4" name="Picture 3">
            <a:extLst>
              <a:ext uri="{FF2B5EF4-FFF2-40B4-BE49-F238E27FC236}">
                <a16:creationId xmlns:a16="http://schemas.microsoft.com/office/drawing/2014/main" id="{8ECB464A-B53C-345C-26DB-FDB05C34AD3C}"/>
              </a:ext>
            </a:extLst>
          </p:cNvPr>
          <p:cNvPicPr>
            <a:picLocks noChangeAspect="1"/>
          </p:cNvPicPr>
          <p:nvPr/>
        </p:nvPicPr>
        <p:blipFill>
          <a:blip r:embed="rId5"/>
          <a:stretch>
            <a:fillRect/>
          </a:stretch>
        </p:blipFill>
        <p:spPr>
          <a:xfrm>
            <a:off x="9642294" y="675664"/>
            <a:ext cx="2042626" cy="4489378"/>
          </a:xfrm>
          <a:prstGeom prst="rect">
            <a:avLst/>
          </a:prstGeom>
        </p:spPr>
      </p:pic>
      <p:pic>
        <p:nvPicPr>
          <p:cNvPr id="10" name="Picture 9">
            <a:extLst>
              <a:ext uri="{FF2B5EF4-FFF2-40B4-BE49-F238E27FC236}">
                <a16:creationId xmlns:a16="http://schemas.microsoft.com/office/drawing/2014/main" id="{85B84DE4-2B48-6F31-D156-A6A84AB4C15C}"/>
              </a:ext>
            </a:extLst>
          </p:cNvPr>
          <p:cNvPicPr>
            <a:picLocks noChangeAspect="1"/>
          </p:cNvPicPr>
          <p:nvPr/>
        </p:nvPicPr>
        <p:blipFill>
          <a:blip r:embed="rId6"/>
          <a:stretch>
            <a:fillRect/>
          </a:stretch>
        </p:blipFill>
        <p:spPr>
          <a:xfrm>
            <a:off x="10868344" y="-94886"/>
            <a:ext cx="584098" cy="795158"/>
          </a:xfrm>
          <a:prstGeom prst="rect">
            <a:avLst/>
          </a:prstGeom>
        </p:spPr>
      </p:pic>
      <p:sp>
        <p:nvSpPr>
          <p:cNvPr id="12" name="TextBox 11">
            <a:extLst>
              <a:ext uri="{FF2B5EF4-FFF2-40B4-BE49-F238E27FC236}">
                <a16:creationId xmlns:a16="http://schemas.microsoft.com/office/drawing/2014/main" id="{789EC15F-3421-49A8-D71B-650BFB3DFBA8}"/>
              </a:ext>
            </a:extLst>
          </p:cNvPr>
          <p:cNvSpPr txBox="1"/>
          <p:nvPr/>
        </p:nvSpPr>
        <p:spPr>
          <a:xfrm>
            <a:off x="488161" y="4509946"/>
            <a:ext cx="2268033" cy="1697068"/>
          </a:xfrm>
          <a:prstGeom prst="rect">
            <a:avLst/>
          </a:prstGeom>
          <a:noFill/>
        </p:spPr>
        <p:txBody>
          <a:bodyPr wrap="square">
            <a:spAutoFit/>
          </a:bodyPr>
          <a:lstStyle/>
          <a:p>
            <a:pPr>
              <a:lnSpc>
                <a:spcPct val="110000"/>
              </a:lnSpc>
              <a:spcAft>
                <a:spcPts val="600"/>
              </a:spcAft>
            </a:pPr>
            <a:r>
              <a:rPr lang="en-US" sz="2400" dirty="0">
                <a:latin typeface="Calibri"/>
                <a:ea typeface="+mn-lt"/>
                <a:cs typeface="+mn-lt"/>
              </a:rPr>
              <a:t>Everyone has the right to be heard and respected</a:t>
            </a:r>
            <a:endParaRPr lang="en-US" sz="2400" dirty="0">
              <a:latin typeface="Calibri"/>
              <a:ea typeface="+mn-lt"/>
              <a:cs typeface="Calibri"/>
            </a:endParaRPr>
          </a:p>
        </p:txBody>
      </p:sp>
      <p:sp>
        <p:nvSpPr>
          <p:cNvPr id="14" name="TextBox 13">
            <a:extLst>
              <a:ext uri="{FF2B5EF4-FFF2-40B4-BE49-F238E27FC236}">
                <a16:creationId xmlns:a16="http://schemas.microsoft.com/office/drawing/2014/main" id="{CAA93244-1E8F-FB7C-AAB9-910B1A08A910}"/>
              </a:ext>
            </a:extLst>
          </p:cNvPr>
          <p:cNvSpPr txBox="1"/>
          <p:nvPr/>
        </p:nvSpPr>
        <p:spPr>
          <a:xfrm>
            <a:off x="3198068" y="4509946"/>
            <a:ext cx="1888200" cy="1697068"/>
          </a:xfrm>
          <a:prstGeom prst="rect">
            <a:avLst/>
          </a:prstGeom>
          <a:noFill/>
        </p:spPr>
        <p:txBody>
          <a:bodyPr wrap="square">
            <a:spAutoFit/>
          </a:bodyPr>
          <a:lstStyle/>
          <a:p>
            <a:pPr>
              <a:lnSpc>
                <a:spcPct val="110000"/>
              </a:lnSpc>
              <a:spcAft>
                <a:spcPts val="600"/>
              </a:spcAft>
            </a:pPr>
            <a:r>
              <a:rPr lang="en-US" sz="2400" dirty="0">
                <a:latin typeface="Calibri"/>
                <a:ea typeface="+mn-lt"/>
                <a:cs typeface="+mn-lt"/>
              </a:rPr>
              <a:t>We won’t share our own personal experiences </a:t>
            </a:r>
            <a:endParaRPr lang="en-US" sz="2400" dirty="0">
              <a:latin typeface="Calibri"/>
              <a:ea typeface="+mn-lt"/>
              <a:cs typeface="Calibri"/>
            </a:endParaRPr>
          </a:p>
        </p:txBody>
      </p:sp>
      <p:sp>
        <p:nvSpPr>
          <p:cNvPr id="16" name="TextBox 15">
            <a:extLst>
              <a:ext uri="{FF2B5EF4-FFF2-40B4-BE49-F238E27FC236}">
                <a16:creationId xmlns:a16="http://schemas.microsoft.com/office/drawing/2014/main" id="{00C73129-BF3B-E5DC-D3A9-E72C65163D0B}"/>
              </a:ext>
            </a:extLst>
          </p:cNvPr>
          <p:cNvSpPr txBox="1"/>
          <p:nvPr/>
        </p:nvSpPr>
        <p:spPr>
          <a:xfrm>
            <a:off x="5818703" y="4509946"/>
            <a:ext cx="1753589" cy="884538"/>
          </a:xfrm>
          <a:prstGeom prst="rect">
            <a:avLst/>
          </a:prstGeom>
          <a:noFill/>
        </p:spPr>
        <p:txBody>
          <a:bodyPr wrap="square">
            <a:spAutoFit/>
          </a:bodyPr>
          <a:lstStyle/>
          <a:p>
            <a:pPr>
              <a:lnSpc>
                <a:spcPct val="110000"/>
              </a:lnSpc>
              <a:spcAft>
                <a:spcPts val="600"/>
              </a:spcAft>
            </a:pPr>
            <a:r>
              <a:rPr lang="en-US" sz="2400" dirty="0">
                <a:latin typeface="Calibri"/>
                <a:ea typeface="+mn-lt"/>
                <a:cs typeface="+mn-lt"/>
              </a:rPr>
              <a:t>We have the right to pass</a:t>
            </a:r>
            <a:endParaRPr lang="en-US" sz="2400" dirty="0">
              <a:latin typeface="Calibri"/>
              <a:ea typeface="+mn-lt"/>
              <a:cs typeface="Calibri"/>
            </a:endParaRPr>
          </a:p>
        </p:txBody>
      </p:sp>
      <p:sp>
        <p:nvSpPr>
          <p:cNvPr id="18" name="TextBox 17">
            <a:extLst>
              <a:ext uri="{FF2B5EF4-FFF2-40B4-BE49-F238E27FC236}">
                <a16:creationId xmlns:a16="http://schemas.microsoft.com/office/drawing/2014/main" id="{820D59D1-79D8-CCDA-1C78-0C9384858C55}"/>
              </a:ext>
            </a:extLst>
          </p:cNvPr>
          <p:cNvSpPr txBox="1"/>
          <p:nvPr/>
        </p:nvSpPr>
        <p:spPr>
          <a:xfrm>
            <a:off x="8353642" y="5434578"/>
            <a:ext cx="6197600" cy="855619"/>
          </a:xfrm>
          <a:prstGeom prst="rect">
            <a:avLst/>
          </a:prstGeom>
          <a:noFill/>
        </p:spPr>
        <p:txBody>
          <a:bodyPr wrap="square">
            <a:spAutoFit/>
          </a:bodyPr>
          <a:lstStyle/>
          <a:p>
            <a:pPr>
              <a:lnSpc>
                <a:spcPct val="110000"/>
              </a:lnSpc>
              <a:spcAft>
                <a:spcPts val="600"/>
              </a:spcAft>
            </a:pPr>
            <a:r>
              <a:rPr lang="en-US" sz="4800" dirty="0">
                <a:solidFill>
                  <a:schemeClr val="bg1"/>
                </a:solidFill>
                <a:latin typeface="Anton" pitchFamily="2" charset="77"/>
                <a:cs typeface="Calibri"/>
              </a:rPr>
              <a:t>What else?</a:t>
            </a:r>
          </a:p>
        </p:txBody>
      </p:sp>
      <p:pic>
        <p:nvPicPr>
          <p:cNvPr id="17" name="Picture 16">
            <a:extLst>
              <a:ext uri="{FF2B5EF4-FFF2-40B4-BE49-F238E27FC236}">
                <a16:creationId xmlns:a16="http://schemas.microsoft.com/office/drawing/2014/main" id="{9D377F5B-2A66-88DE-577D-A5900DF91646}"/>
              </a:ext>
            </a:extLst>
          </p:cNvPr>
          <p:cNvPicPr>
            <a:picLocks noChangeAspect="1"/>
          </p:cNvPicPr>
          <p:nvPr/>
        </p:nvPicPr>
        <p:blipFill>
          <a:blip r:embed="rId7"/>
          <a:stretch>
            <a:fillRect/>
          </a:stretch>
        </p:blipFill>
        <p:spPr>
          <a:xfrm>
            <a:off x="619428" y="3533798"/>
            <a:ext cx="1696694" cy="688983"/>
          </a:xfrm>
          <a:prstGeom prst="rect">
            <a:avLst/>
          </a:prstGeom>
        </p:spPr>
      </p:pic>
      <p:pic>
        <p:nvPicPr>
          <p:cNvPr id="23" name="Picture 22">
            <a:extLst>
              <a:ext uri="{FF2B5EF4-FFF2-40B4-BE49-F238E27FC236}">
                <a16:creationId xmlns:a16="http://schemas.microsoft.com/office/drawing/2014/main" id="{D118C0C0-1714-C8E3-120D-DC5F7A021945}"/>
              </a:ext>
            </a:extLst>
          </p:cNvPr>
          <p:cNvPicPr>
            <a:picLocks noChangeAspect="1"/>
          </p:cNvPicPr>
          <p:nvPr/>
        </p:nvPicPr>
        <p:blipFill>
          <a:blip r:embed="rId7"/>
          <a:stretch>
            <a:fillRect/>
          </a:stretch>
        </p:blipFill>
        <p:spPr>
          <a:xfrm>
            <a:off x="3270507" y="3533798"/>
            <a:ext cx="1696694" cy="688983"/>
          </a:xfrm>
          <a:prstGeom prst="rect">
            <a:avLst/>
          </a:prstGeom>
        </p:spPr>
      </p:pic>
      <p:pic>
        <p:nvPicPr>
          <p:cNvPr id="24" name="Picture 23">
            <a:extLst>
              <a:ext uri="{FF2B5EF4-FFF2-40B4-BE49-F238E27FC236}">
                <a16:creationId xmlns:a16="http://schemas.microsoft.com/office/drawing/2014/main" id="{181F884B-98EE-EBA0-CDAC-94388B95F155}"/>
              </a:ext>
            </a:extLst>
          </p:cNvPr>
          <p:cNvPicPr>
            <a:picLocks noChangeAspect="1"/>
          </p:cNvPicPr>
          <p:nvPr/>
        </p:nvPicPr>
        <p:blipFill>
          <a:blip r:embed="rId7"/>
          <a:stretch>
            <a:fillRect/>
          </a:stretch>
        </p:blipFill>
        <p:spPr>
          <a:xfrm>
            <a:off x="5921586" y="3517767"/>
            <a:ext cx="1696694" cy="688983"/>
          </a:xfrm>
          <a:prstGeom prst="rect">
            <a:avLst/>
          </a:prstGeom>
        </p:spPr>
      </p:pic>
      <p:sp>
        <p:nvSpPr>
          <p:cNvPr id="6" name="Slide Number Placeholder 5">
            <a:extLst>
              <a:ext uri="{FF2B5EF4-FFF2-40B4-BE49-F238E27FC236}">
                <a16:creationId xmlns:a16="http://schemas.microsoft.com/office/drawing/2014/main" id="{DB165ADD-1572-705E-0025-DC436442244B}"/>
              </a:ext>
            </a:extLst>
          </p:cNvPr>
          <p:cNvSpPr>
            <a:spLocks noGrp="1"/>
          </p:cNvSpPr>
          <p:nvPr>
            <p:ph type="sldNum" sz="quarter" idx="12"/>
          </p:nvPr>
        </p:nvSpPr>
        <p:spPr/>
        <p:txBody>
          <a:bodyPr/>
          <a:lstStyle/>
          <a:p>
            <a:fld id="{0BA21EBD-6322-B942-88E0-85CED944E7BE}" type="slidenum">
              <a:rPr lang="en-US" smtClean="0"/>
              <a:t>4</a:t>
            </a:fld>
            <a:endParaRPr lang="en-US"/>
          </a:p>
        </p:txBody>
      </p:sp>
    </p:spTree>
    <p:extLst>
      <p:ext uri="{BB962C8B-B14F-4D97-AF65-F5344CB8AC3E}">
        <p14:creationId xmlns:p14="http://schemas.microsoft.com/office/powerpoint/2010/main" val="809133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81E680F-D0F9-7448-60E7-C7A9467F775F}"/>
              </a:ext>
            </a:extLst>
          </p:cNvPr>
          <p:cNvSpPr/>
          <p:nvPr/>
        </p:nvSpPr>
        <p:spPr>
          <a:xfrm>
            <a:off x="6771063" y="0"/>
            <a:ext cx="5420937" cy="6858001"/>
          </a:xfrm>
          <a:prstGeom prst="rect">
            <a:avLst/>
          </a:prstGeom>
          <a:solidFill>
            <a:srgbClr val="E195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
        <p:nvSpPr>
          <p:cNvPr id="6" name="Title 1">
            <a:extLst>
              <a:ext uri="{FF2B5EF4-FFF2-40B4-BE49-F238E27FC236}">
                <a16:creationId xmlns:a16="http://schemas.microsoft.com/office/drawing/2014/main" id="{4BB9406A-D8AB-7CD1-5E2F-82687C4049B2}"/>
              </a:ext>
            </a:extLst>
          </p:cNvPr>
          <p:cNvSpPr txBox="1">
            <a:spLocks/>
          </p:cNvSpPr>
          <p:nvPr/>
        </p:nvSpPr>
        <p:spPr>
          <a:xfrm>
            <a:off x="2136" y="-1359959"/>
            <a:ext cx="7630351" cy="236719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dirty="0">
                <a:latin typeface="Anton" pitchFamily="2" charset="77"/>
              </a:rPr>
              <a:t>Changing our Stress Response</a:t>
            </a:r>
          </a:p>
        </p:txBody>
      </p:sp>
      <p:sp>
        <p:nvSpPr>
          <p:cNvPr id="8" name="TextBox 7">
            <a:extLst>
              <a:ext uri="{FF2B5EF4-FFF2-40B4-BE49-F238E27FC236}">
                <a16:creationId xmlns:a16="http://schemas.microsoft.com/office/drawing/2014/main" id="{6C100859-A8D9-0ABA-AAE1-271ACC7133C1}"/>
              </a:ext>
            </a:extLst>
          </p:cNvPr>
          <p:cNvSpPr txBox="1"/>
          <p:nvPr/>
        </p:nvSpPr>
        <p:spPr>
          <a:xfrm>
            <a:off x="131403" y="1136498"/>
            <a:ext cx="6259363" cy="5178021"/>
          </a:xfrm>
          <a:prstGeom prst="rect">
            <a:avLst/>
          </a:prstGeom>
          <a:noFill/>
        </p:spPr>
        <p:txBody>
          <a:bodyPr wrap="square" lIns="91440" tIns="45720" rIns="91440" bIns="45720" anchor="t">
            <a:spAutoFit/>
          </a:bodyPr>
          <a:lstStyle/>
          <a:p>
            <a:pPr>
              <a:lnSpc>
                <a:spcPct val="110000"/>
              </a:lnSpc>
              <a:spcAft>
                <a:spcPts val="600"/>
              </a:spcAft>
            </a:pPr>
            <a:r>
              <a:rPr lang="en-US" sz="2400" dirty="0">
                <a:latin typeface="Calibri"/>
                <a:ea typeface="+mn-lt"/>
                <a:cs typeface="Calibri"/>
              </a:rPr>
              <a:t>There are many ways to help deal with stress effectively. The objective of this lesson is t</a:t>
            </a:r>
            <a:r>
              <a:rPr lang="en-US" sz="2400" dirty="0">
                <a:latin typeface="Calibri"/>
                <a:ea typeface="+mn-lt"/>
                <a:cs typeface="+mn-lt"/>
              </a:rPr>
              <a:t>o learn how understanding brain development can help our own and each other’s mental well-being. </a:t>
            </a:r>
            <a:r>
              <a:rPr lang="en-US" sz="2400" dirty="0">
                <a:latin typeface="Calibri"/>
                <a:ea typeface="+mn-lt"/>
                <a:cs typeface="Calibri"/>
              </a:rPr>
              <a:t>Today we will learn how to: </a:t>
            </a:r>
            <a:endParaRPr lang="en-US" sz="2400">
              <a:latin typeface="Calibri"/>
              <a:ea typeface="Calibri"/>
              <a:cs typeface="Calibri"/>
            </a:endParaRPr>
          </a:p>
          <a:p>
            <a:pPr marL="342900" indent="-342900">
              <a:lnSpc>
                <a:spcPct val="110000"/>
              </a:lnSpc>
              <a:spcAft>
                <a:spcPts val="600"/>
              </a:spcAft>
              <a:buFont typeface="Arial"/>
              <a:buChar char="•"/>
            </a:pPr>
            <a:r>
              <a:rPr lang="en-US" sz="2400" dirty="0">
                <a:latin typeface="Calibri"/>
                <a:ea typeface="+mn-lt"/>
                <a:cs typeface="Calibri"/>
              </a:rPr>
              <a:t>Explain why personal and social actions make a big difference to our and other’s stress resilience.   </a:t>
            </a:r>
          </a:p>
          <a:p>
            <a:pPr marL="342900" indent="-342900">
              <a:lnSpc>
                <a:spcPct val="110000"/>
              </a:lnSpc>
              <a:spcAft>
                <a:spcPts val="600"/>
              </a:spcAft>
              <a:buFont typeface="Arial"/>
              <a:buChar char="•"/>
            </a:pPr>
            <a:r>
              <a:rPr lang="en-US" sz="2400" dirty="0">
                <a:latin typeface="Calibri"/>
                <a:ea typeface="+mn-lt"/>
                <a:cs typeface="Calibri"/>
              </a:rPr>
              <a:t>Explain how and why social relationships can have a positive and negative impact on stress. </a:t>
            </a:r>
          </a:p>
          <a:p>
            <a:pPr marL="342900" indent="-342900">
              <a:lnSpc>
                <a:spcPct val="110000"/>
              </a:lnSpc>
              <a:spcAft>
                <a:spcPts val="600"/>
              </a:spcAft>
              <a:buFont typeface="Arial"/>
              <a:buChar char="•"/>
            </a:pPr>
            <a:r>
              <a:rPr lang="en-US" sz="2400" dirty="0">
                <a:latin typeface="Calibri"/>
                <a:ea typeface="+mn-lt"/>
                <a:cs typeface="Calibri"/>
              </a:rPr>
              <a:t>Evaluate personal and social strategies people can use to respond resiliently to stress. </a:t>
            </a:r>
            <a:endParaRPr lang="en-US" sz="2400">
              <a:latin typeface="Calibri"/>
              <a:ea typeface="Calibri"/>
              <a:cs typeface="Calibri"/>
            </a:endParaRPr>
          </a:p>
        </p:txBody>
      </p:sp>
      <p:sp>
        <p:nvSpPr>
          <p:cNvPr id="2" name="Slide Number Placeholder 1">
            <a:extLst>
              <a:ext uri="{FF2B5EF4-FFF2-40B4-BE49-F238E27FC236}">
                <a16:creationId xmlns:a16="http://schemas.microsoft.com/office/drawing/2014/main" id="{3435C653-DB52-DC6D-C4EA-BA473A97219C}"/>
              </a:ext>
            </a:extLst>
          </p:cNvPr>
          <p:cNvSpPr>
            <a:spLocks noGrp="1"/>
          </p:cNvSpPr>
          <p:nvPr>
            <p:ph type="sldNum" sz="quarter" idx="12"/>
          </p:nvPr>
        </p:nvSpPr>
        <p:spPr/>
        <p:txBody>
          <a:bodyPr/>
          <a:lstStyle/>
          <a:p>
            <a:fld id="{0BA21EBD-6322-B942-88E0-85CED944E7BE}" type="slidenum">
              <a:rPr lang="en-US" smtClean="0"/>
              <a:t>5</a:t>
            </a:fld>
            <a:endParaRPr lang="en-US"/>
          </a:p>
        </p:txBody>
      </p:sp>
      <p:pic>
        <p:nvPicPr>
          <p:cNvPr id="3" name="Picture 2">
            <a:extLst>
              <a:ext uri="{FF2B5EF4-FFF2-40B4-BE49-F238E27FC236}">
                <a16:creationId xmlns:a16="http://schemas.microsoft.com/office/drawing/2014/main" id="{7C62FBB5-670E-85BE-B09D-F8CE8A57A045}"/>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497274" y="750168"/>
            <a:ext cx="4114358" cy="5245699"/>
          </a:xfrm>
          <a:prstGeom prst="rect">
            <a:avLst/>
          </a:prstGeom>
        </p:spPr>
      </p:pic>
      <p:pic>
        <p:nvPicPr>
          <p:cNvPr id="13" name="Picture 12">
            <a:extLst>
              <a:ext uri="{FF2B5EF4-FFF2-40B4-BE49-F238E27FC236}">
                <a16:creationId xmlns:a16="http://schemas.microsoft.com/office/drawing/2014/main" id="{004C9DEE-1128-8276-EBDB-7CA3E8FACB25}"/>
              </a:ext>
            </a:extLst>
          </p:cNvPr>
          <p:cNvPicPr>
            <a:picLocks noChangeAspect="1"/>
          </p:cNvPicPr>
          <p:nvPr/>
        </p:nvPicPr>
        <p:blipFill>
          <a:blip r:embed="rId6"/>
          <a:stretch>
            <a:fillRect/>
          </a:stretch>
        </p:blipFill>
        <p:spPr>
          <a:xfrm rot="13266562">
            <a:off x="10624100" y="476124"/>
            <a:ext cx="1331152" cy="688983"/>
          </a:xfrm>
          <a:prstGeom prst="rect">
            <a:avLst/>
          </a:prstGeom>
        </p:spPr>
      </p:pic>
      <p:pic>
        <p:nvPicPr>
          <p:cNvPr id="15" name="Picture 14">
            <a:extLst>
              <a:ext uri="{FF2B5EF4-FFF2-40B4-BE49-F238E27FC236}">
                <a16:creationId xmlns:a16="http://schemas.microsoft.com/office/drawing/2014/main" id="{6A093D32-B643-352C-4EA7-CEE2B5CAA6F1}"/>
              </a:ext>
            </a:extLst>
          </p:cNvPr>
          <p:cNvPicPr>
            <a:picLocks noChangeAspect="1"/>
          </p:cNvPicPr>
          <p:nvPr/>
        </p:nvPicPr>
        <p:blipFill>
          <a:blip r:embed="rId6"/>
          <a:stretch>
            <a:fillRect/>
          </a:stretch>
        </p:blipFill>
        <p:spPr>
          <a:xfrm rot="13266562">
            <a:off x="6889739" y="5692893"/>
            <a:ext cx="1331152" cy="688983"/>
          </a:xfrm>
          <a:prstGeom prst="rect">
            <a:avLst/>
          </a:prstGeom>
        </p:spPr>
      </p:pic>
    </p:spTree>
    <p:extLst>
      <p:ext uri="{BB962C8B-B14F-4D97-AF65-F5344CB8AC3E}">
        <p14:creationId xmlns:p14="http://schemas.microsoft.com/office/powerpoint/2010/main" val="1878790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81E680F-D0F9-7448-60E7-C7A9467F775F}"/>
              </a:ext>
            </a:extLst>
          </p:cNvPr>
          <p:cNvSpPr/>
          <p:nvPr/>
        </p:nvSpPr>
        <p:spPr>
          <a:xfrm>
            <a:off x="0" y="0"/>
            <a:ext cx="5420937" cy="6858001"/>
          </a:xfrm>
          <a:prstGeom prst="rect">
            <a:avLst/>
          </a:prstGeom>
          <a:solidFill>
            <a:srgbClr val="E195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
        <p:nvSpPr>
          <p:cNvPr id="6" name="Title 1">
            <a:extLst>
              <a:ext uri="{FF2B5EF4-FFF2-40B4-BE49-F238E27FC236}">
                <a16:creationId xmlns:a16="http://schemas.microsoft.com/office/drawing/2014/main" id="{4BB9406A-D8AB-7CD1-5E2F-82687C4049B2}"/>
              </a:ext>
            </a:extLst>
          </p:cNvPr>
          <p:cNvSpPr txBox="1">
            <a:spLocks/>
          </p:cNvSpPr>
          <p:nvPr/>
        </p:nvSpPr>
        <p:spPr>
          <a:xfrm>
            <a:off x="6259838" y="-1169992"/>
            <a:ext cx="6119959"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dirty="0">
                <a:latin typeface="Anton" pitchFamily="2" charset="77"/>
              </a:rPr>
              <a:t>Stress and mistakes</a:t>
            </a:r>
          </a:p>
        </p:txBody>
      </p:sp>
      <p:sp>
        <p:nvSpPr>
          <p:cNvPr id="8" name="TextBox 7">
            <a:extLst>
              <a:ext uri="{FF2B5EF4-FFF2-40B4-BE49-F238E27FC236}">
                <a16:creationId xmlns:a16="http://schemas.microsoft.com/office/drawing/2014/main" id="{6C100859-A8D9-0ABA-AAE1-271ACC7133C1}"/>
              </a:ext>
            </a:extLst>
          </p:cNvPr>
          <p:cNvSpPr txBox="1"/>
          <p:nvPr/>
        </p:nvSpPr>
        <p:spPr>
          <a:xfrm>
            <a:off x="6259838" y="1415628"/>
            <a:ext cx="5420937" cy="5738174"/>
          </a:xfrm>
          <a:prstGeom prst="rect">
            <a:avLst/>
          </a:prstGeom>
          <a:noFill/>
        </p:spPr>
        <p:txBody>
          <a:bodyPr wrap="square" lIns="91440" tIns="45720" rIns="91440" bIns="45720" anchor="t">
            <a:spAutoFit/>
          </a:bodyPr>
          <a:lstStyle/>
          <a:p>
            <a:pPr>
              <a:lnSpc>
                <a:spcPct val="110000"/>
              </a:lnSpc>
              <a:spcAft>
                <a:spcPts val="600"/>
              </a:spcAft>
            </a:pPr>
            <a:r>
              <a:rPr lang="en-US" sz="2400" dirty="0">
                <a:latin typeface="Calibri"/>
                <a:ea typeface="+mn-lt"/>
                <a:cs typeface="+mn-lt"/>
              </a:rPr>
              <a:t>Everyone gets stressed and everyone makes mistakes. </a:t>
            </a:r>
          </a:p>
          <a:p>
            <a:pPr>
              <a:lnSpc>
                <a:spcPct val="110000"/>
              </a:lnSpc>
              <a:spcAft>
                <a:spcPts val="600"/>
              </a:spcAft>
            </a:pPr>
            <a:r>
              <a:rPr lang="en-US" sz="2400" dirty="0">
                <a:latin typeface="Calibri"/>
                <a:ea typeface="+mn-lt"/>
                <a:cs typeface="+mn-lt"/>
              </a:rPr>
              <a:t>That even includes successful people. Fact. </a:t>
            </a:r>
          </a:p>
          <a:p>
            <a:pPr>
              <a:lnSpc>
                <a:spcPct val="110000"/>
              </a:lnSpc>
              <a:spcAft>
                <a:spcPts val="600"/>
              </a:spcAft>
            </a:pPr>
            <a:r>
              <a:rPr lang="en-US" sz="2400" dirty="0">
                <a:latin typeface="Calibri"/>
                <a:ea typeface="+mn-lt"/>
                <a:cs typeface="+mn-lt"/>
              </a:rPr>
              <a:t>The stress response is useful, and it is important for people to make mistakes so they can learn from them. </a:t>
            </a:r>
            <a:endParaRPr lang="en-GB" sz="2400" dirty="0">
              <a:latin typeface="Calibri"/>
              <a:ea typeface="+mn-lt"/>
              <a:cs typeface="+mn-lt"/>
            </a:endParaRPr>
          </a:p>
          <a:p>
            <a:pPr>
              <a:lnSpc>
                <a:spcPct val="110000"/>
              </a:lnSpc>
              <a:spcAft>
                <a:spcPts val="600"/>
              </a:spcAft>
            </a:pPr>
            <a:endParaRPr lang="en-US" sz="2400" dirty="0">
              <a:latin typeface="Calibri"/>
              <a:ea typeface="+mn-lt"/>
              <a:cs typeface="+mn-lt"/>
            </a:endParaRPr>
          </a:p>
          <a:p>
            <a:pPr>
              <a:lnSpc>
                <a:spcPct val="110000"/>
              </a:lnSpc>
              <a:spcAft>
                <a:spcPts val="600"/>
              </a:spcAft>
            </a:pPr>
            <a:r>
              <a:rPr lang="en-US" sz="2400" b="1" dirty="0">
                <a:latin typeface="Calibri"/>
                <a:ea typeface="+mn-lt"/>
                <a:cs typeface="+mn-lt"/>
              </a:rPr>
              <a:t>So, learning how to cope with stress effectively – learning how to surf the wave – is essential for staying in the stress sweet spot!</a:t>
            </a:r>
          </a:p>
          <a:p>
            <a:pPr>
              <a:lnSpc>
                <a:spcPct val="110000"/>
              </a:lnSpc>
              <a:spcAft>
                <a:spcPts val="600"/>
              </a:spcAft>
            </a:pPr>
            <a:endParaRPr lang="en-US" sz="2400" dirty="0">
              <a:latin typeface="Calibri"/>
              <a:cs typeface="Calibri"/>
            </a:endParaRPr>
          </a:p>
        </p:txBody>
      </p:sp>
      <p:sp>
        <p:nvSpPr>
          <p:cNvPr id="2" name="Slide Number Placeholder 1">
            <a:extLst>
              <a:ext uri="{FF2B5EF4-FFF2-40B4-BE49-F238E27FC236}">
                <a16:creationId xmlns:a16="http://schemas.microsoft.com/office/drawing/2014/main" id="{3435C653-DB52-DC6D-C4EA-BA473A97219C}"/>
              </a:ext>
            </a:extLst>
          </p:cNvPr>
          <p:cNvSpPr>
            <a:spLocks noGrp="1"/>
          </p:cNvSpPr>
          <p:nvPr>
            <p:ph type="sldNum" sz="quarter" idx="12"/>
          </p:nvPr>
        </p:nvSpPr>
        <p:spPr/>
        <p:txBody>
          <a:bodyPr/>
          <a:lstStyle/>
          <a:p>
            <a:fld id="{0BA21EBD-6322-B942-88E0-85CED944E7BE}" type="slidenum">
              <a:rPr lang="en-US" smtClean="0"/>
              <a:t>6</a:t>
            </a:fld>
            <a:endParaRPr lang="en-US"/>
          </a:p>
        </p:txBody>
      </p:sp>
      <p:pic>
        <p:nvPicPr>
          <p:cNvPr id="4" name="Picture 3">
            <a:extLst>
              <a:ext uri="{FF2B5EF4-FFF2-40B4-BE49-F238E27FC236}">
                <a16:creationId xmlns:a16="http://schemas.microsoft.com/office/drawing/2014/main" id="{108542BB-0439-51DF-06C8-46972CE42219}"/>
              </a:ext>
            </a:extLst>
          </p:cNvPr>
          <p:cNvPicPr>
            <a:picLocks noChangeAspect="1"/>
          </p:cNvPicPr>
          <p:nvPr/>
        </p:nvPicPr>
        <p:blipFill>
          <a:blip r:embed="rId5" cstate="email">
            <a:grayscl/>
            <a:extLst>
              <a:ext uri="{28A0092B-C50C-407E-A947-70E740481C1C}">
                <a14:useLocalDpi xmlns:a14="http://schemas.microsoft.com/office/drawing/2010/main"/>
              </a:ext>
            </a:extLst>
          </a:blip>
          <a:srcRect/>
          <a:stretch/>
        </p:blipFill>
        <p:spPr>
          <a:xfrm>
            <a:off x="464202" y="960227"/>
            <a:ext cx="4492532" cy="4864522"/>
          </a:xfrm>
          <a:prstGeom prst="rect">
            <a:avLst/>
          </a:prstGeom>
        </p:spPr>
      </p:pic>
      <p:pic>
        <p:nvPicPr>
          <p:cNvPr id="13" name="Picture 12">
            <a:extLst>
              <a:ext uri="{FF2B5EF4-FFF2-40B4-BE49-F238E27FC236}">
                <a16:creationId xmlns:a16="http://schemas.microsoft.com/office/drawing/2014/main" id="{004C9DEE-1128-8276-EBDB-7CA3E8FACB25}"/>
              </a:ext>
            </a:extLst>
          </p:cNvPr>
          <p:cNvPicPr>
            <a:picLocks noChangeAspect="1"/>
          </p:cNvPicPr>
          <p:nvPr/>
        </p:nvPicPr>
        <p:blipFill>
          <a:blip r:embed="rId6"/>
          <a:stretch>
            <a:fillRect/>
          </a:stretch>
        </p:blipFill>
        <p:spPr>
          <a:xfrm rot="13266562">
            <a:off x="3855127" y="377244"/>
            <a:ext cx="1331152" cy="688983"/>
          </a:xfrm>
          <a:prstGeom prst="rect">
            <a:avLst/>
          </a:prstGeom>
        </p:spPr>
      </p:pic>
      <p:pic>
        <p:nvPicPr>
          <p:cNvPr id="15" name="Picture 14">
            <a:extLst>
              <a:ext uri="{FF2B5EF4-FFF2-40B4-BE49-F238E27FC236}">
                <a16:creationId xmlns:a16="http://schemas.microsoft.com/office/drawing/2014/main" id="{6A093D32-B643-352C-4EA7-CEE2B5CAA6F1}"/>
              </a:ext>
            </a:extLst>
          </p:cNvPr>
          <p:cNvPicPr>
            <a:picLocks noChangeAspect="1"/>
          </p:cNvPicPr>
          <p:nvPr/>
        </p:nvPicPr>
        <p:blipFill>
          <a:blip r:embed="rId6"/>
          <a:stretch>
            <a:fillRect/>
          </a:stretch>
        </p:blipFill>
        <p:spPr>
          <a:xfrm rot="13266562">
            <a:off x="120766" y="5594013"/>
            <a:ext cx="1331152" cy="688983"/>
          </a:xfrm>
          <a:prstGeom prst="rect">
            <a:avLst/>
          </a:prstGeom>
        </p:spPr>
      </p:pic>
    </p:spTree>
    <p:extLst>
      <p:ext uri="{BB962C8B-B14F-4D97-AF65-F5344CB8AC3E}">
        <p14:creationId xmlns:p14="http://schemas.microsoft.com/office/powerpoint/2010/main" val="2739404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6E724F-F136-82B0-CE39-E7D122192472}"/>
              </a:ext>
            </a:extLst>
          </p:cNvPr>
          <p:cNvSpPr/>
          <p:nvPr/>
        </p:nvSpPr>
        <p:spPr>
          <a:xfrm>
            <a:off x="0" y="1463516"/>
            <a:ext cx="12192000" cy="5394483"/>
          </a:xfrm>
          <a:prstGeom prst="rect">
            <a:avLst/>
          </a:prstGeom>
          <a:solidFill>
            <a:srgbClr val="E195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33EE78-67F7-3BA2-16EA-00A9B013E14C}"/>
              </a:ext>
            </a:extLst>
          </p:cNvPr>
          <p:cNvSpPr txBox="1">
            <a:spLocks/>
          </p:cNvSpPr>
          <p:nvPr/>
        </p:nvSpPr>
        <p:spPr>
          <a:xfrm>
            <a:off x="453619" y="-1120306"/>
            <a:ext cx="7499936"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900" dirty="0">
                <a:latin typeface="Anton" pitchFamily="2" charset="77"/>
              </a:rPr>
              <a:t>Buckets of Stress Resilience</a:t>
            </a:r>
            <a:endParaRPr lang="en-US" sz="4800" dirty="0">
              <a:latin typeface="Anton" pitchFamily="2" charset="77"/>
            </a:endParaRPr>
          </a:p>
        </p:txBody>
      </p:sp>
      <p:sp>
        <p:nvSpPr>
          <p:cNvPr id="6" name="Slide Number Placeholder 5">
            <a:extLst>
              <a:ext uri="{FF2B5EF4-FFF2-40B4-BE49-F238E27FC236}">
                <a16:creationId xmlns:a16="http://schemas.microsoft.com/office/drawing/2014/main" id="{DB165ADD-1572-705E-0025-DC436442244B}"/>
              </a:ext>
            </a:extLst>
          </p:cNvPr>
          <p:cNvSpPr>
            <a:spLocks noGrp="1"/>
          </p:cNvSpPr>
          <p:nvPr>
            <p:ph type="sldNum" sz="quarter" idx="12"/>
          </p:nvPr>
        </p:nvSpPr>
        <p:spPr/>
        <p:txBody>
          <a:bodyPr/>
          <a:lstStyle/>
          <a:p>
            <a:fld id="{0BA21EBD-6322-B942-88E0-85CED944E7BE}" type="slidenum">
              <a:rPr lang="en-US" smtClean="0"/>
              <a:t>7</a:t>
            </a:fld>
            <a:endParaRPr lang="en-US"/>
          </a:p>
        </p:txBody>
      </p:sp>
      <p:sp>
        <p:nvSpPr>
          <p:cNvPr id="8" name="Rectangle 7">
            <a:extLst>
              <a:ext uri="{FF2B5EF4-FFF2-40B4-BE49-F238E27FC236}">
                <a16:creationId xmlns:a16="http://schemas.microsoft.com/office/drawing/2014/main" id="{F586BCA0-DE8D-8A6D-0B95-5C12022694A3}"/>
              </a:ext>
            </a:extLst>
          </p:cNvPr>
          <p:cNvSpPr/>
          <p:nvPr/>
        </p:nvSpPr>
        <p:spPr>
          <a:xfrm>
            <a:off x="9247102" y="2107830"/>
            <a:ext cx="2561940" cy="43658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181F884B-98EE-EBA0-CDAC-94388B95F155}"/>
              </a:ext>
            </a:extLst>
          </p:cNvPr>
          <p:cNvPicPr>
            <a:picLocks noChangeAspect="1"/>
          </p:cNvPicPr>
          <p:nvPr/>
        </p:nvPicPr>
        <p:blipFill>
          <a:blip r:embed="rId3"/>
          <a:stretch>
            <a:fillRect/>
          </a:stretch>
        </p:blipFill>
        <p:spPr>
          <a:xfrm>
            <a:off x="9636013" y="1743099"/>
            <a:ext cx="1696694" cy="688983"/>
          </a:xfrm>
          <a:prstGeom prst="rect">
            <a:avLst/>
          </a:prstGeom>
        </p:spPr>
      </p:pic>
      <p:sp>
        <p:nvSpPr>
          <p:cNvPr id="13" name="Rectangle 12">
            <a:extLst>
              <a:ext uri="{FF2B5EF4-FFF2-40B4-BE49-F238E27FC236}">
                <a16:creationId xmlns:a16="http://schemas.microsoft.com/office/drawing/2014/main" id="{90A2EBF9-ABD8-B445-40DB-068092B27490}"/>
              </a:ext>
            </a:extLst>
          </p:cNvPr>
          <p:cNvSpPr/>
          <p:nvPr/>
        </p:nvSpPr>
        <p:spPr>
          <a:xfrm>
            <a:off x="6292388" y="2130475"/>
            <a:ext cx="2561940" cy="43658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5DE805C-1EA7-722C-1C08-BA6174C4E352}"/>
              </a:ext>
            </a:extLst>
          </p:cNvPr>
          <p:cNvSpPr/>
          <p:nvPr/>
        </p:nvSpPr>
        <p:spPr>
          <a:xfrm>
            <a:off x="3337673" y="2124007"/>
            <a:ext cx="2561940" cy="43658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88BBC64-B2C3-9475-8B81-A72D35D20365}"/>
              </a:ext>
            </a:extLst>
          </p:cNvPr>
          <p:cNvSpPr/>
          <p:nvPr/>
        </p:nvSpPr>
        <p:spPr>
          <a:xfrm>
            <a:off x="382958" y="2146652"/>
            <a:ext cx="2561940" cy="43658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5B54597-B7D7-B7CD-4D46-DB27B62E6CBA}"/>
              </a:ext>
            </a:extLst>
          </p:cNvPr>
          <p:cNvPicPr>
            <a:picLocks noChangeAspect="1"/>
          </p:cNvPicPr>
          <p:nvPr/>
        </p:nvPicPr>
        <p:blipFill>
          <a:blip r:embed="rId3"/>
          <a:stretch>
            <a:fillRect/>
          </a:stretch>
        </p:blipFill>
        <p:spPr>
          <a:xfrm>
            <a:off x="6715914" y="1743099"/>
            <a:ext cx="1696694" cy="688983"/>
          </a:xfrm>
          <a:prstGeom prst="rect">
            <a:avLst/>
          </a:prstGeom>
        </p:spPr>
      </p:pic>
      <p:pic>
        <p:nvPicPr>
          <p:cNvPr id="25" name="Picture 24">
            <a:extLst>
              <a:ext uri="{FF2B5EF4-FFF2-40B4-BE49-F238E27FC236}">
                <a16:creationId xmlns:a16="http://schemas.microsoft.com/office/drawing/2014/main" id="{ED306B6D-3217-F588-E5D2-1C3FD6930907}"/>
              </a:ext>
            </a:extLst>
          </p:cNvPr>
          <p:cNvPicPr>
            <a:picLocks noChangeAspect="1"/>
          </p:cNvPicPr>
          <p:nvPr/>
        </p:nvPicPr>
        <p:blipFill>
          <a:blip r:embed="rId3"/>
          <a:stretch>
            <a:fillRect/>
          </a:stretch>
        </p:blipFill>
        <p:spPr>
          <a:xfrm>
            <a:off x="3777461" y="1755888"/>
            <a:ext cx="1696694" cy="688983"/>
          </a:xfrm>
          <a:prstGeom prst="rect">
            <a:avLst/>
          </a:prstGeom>
        </p:spPr>
      </p:pic>
      <p:pic>
        <p:nvPicPr>
          <p:cNvPr id="26" name="Picture 25">
            <a:extLst>
              <a:ext uri="{FF2B5EF4-FFF2-40B4-BE49-F238E27FC236}">
                <a16:creationId xmlns:a16="http://schemas.microsoft.com/office/drawing/2014/main" id="{EE0301AC-4396-3AB3-4E9E-604BE0CA285D}"/>
              </a:ext>
            </a:extLst>
          </p:cNvPr>
          <p:cNvPicPr>
            <a:picLocks noChangeAspect="1"/>
          </p:cNvPicPr>
          <p:nvPr/>
        </p:nvPicPr>
        <p:blipFill>
          <a:blip r:embed="rId3"/>
          <a:stretch>
            <a:fillRect/>
          </a:stretch>
        </p:blipFill>
        <p:spPr>
          <a:xfrm>
            <a:off x="857362" y="1755888"/>
            <a:ext cx="1696694" cy="688983"/>
          </a:xfrm>
          <a:prstGeom prst="rect">
            <a:avLst/>
          </a:prstGeom>
        </p:spPr>
      </p:pic>
      <p:sp>
        <p:nvSpPr>
          <p:cNvPr id="27" name="TextBox 26">
            <a:extLst>
              <a:ext uri="{FF2B5EF4-FFF2-40B4-BE49-F238E27FC236}">
                <a16:creationId xmlns:a16="http://schemas.microsoft.com/office/drawing/2014/main" id="{76FA6174-9204-F059-6AF4-AB9A3DFA1049}"/>
              </a:ext>
            </a:extLst>
          </p:cNvPr>
          <p:cNvSpPr txBox="1"/>
          <p:nvPr/>
        </p:nvSpPr>
        <p:spPr>
          <a:xfrm>
            <a:off x="382957" y="4329588"/>
            <a:ext cx="2561939" cy="830997"/>
          </a:xfrm>
          <a:prstGeom prst="rect">
            <a:avLst/>
          </a:prstGeom>
          <a:noFill/>
        </p:spPr>
        <p:txBody>
          <a:bodyPr wrap="square" lIns="91440" tIns="45720" rIns="91440" bIns="45720" anchor="t">
            <a:spAutoFit/>
          </a:bodyPr>
          <a:lstStyle/>
          <a:p>
            <a:pPr algn="ctr"/>
            <a:r>
              <a:rPr lang="en-US" sz="2400" dirty="0">
                <a:latin typeface="Calibri"/>
                <a:cs typeface="Calibri"/>
              </a:rPr>
              <a:t>This is a stress bucket. </a:t>
            </a:r>
          </a:p>
        </p:txBody>
      </p:sp>
      <p:sp>
        <p:nvSpPr>
          <p:cNvPr id="28" name="TextBox 27">
            <a:extLst>
              <a:ext uri="{FF2B5EF4-FFF2-40B4-BE49-F238E27FC236}">
                <a16:creationId xmlns:a16="http://schemas.microsoft.com/office/drawing/2014/main" id="{7DCF9AFE-A6B7-D72C-E4FB-702D23016289}"/>
              </a:ext>
            </a:extLst>
          </p:cNvPr>
          <p:cNvSpPr txBox="1"/>
          <p:nvPr/>
        </p:nvSpPr>
        <p:spPr>
          <a:xfrm>
            <a:off x="3337669" y="4329588"/>
            <a:ext cx="2561943" cy="1200329"/>
          </a:xfrm>
          <a:prstGeom prst="rect">
            <a:avLst/>
          </a:prstGeom>
          <a:noFill/>
        </p:spPr>
        <p:txBody>
          <a:bodyPr wrap="square" lIns="91440" tIns="45720" rIns="91440" bIns="45720" anchor="t">
            <a:spAutoFit/>
          </a:bodyPr>
          <a:lstStyle/>
          <a:p>
            <a:pPr algn="ctr"/>
            <a:r>
              <a:rPr lang="en-US" sz="2400" dirty="0">
                <a:latin typeface="Calibri"/>
                <a:cs typeface="Calibri"/>
              </a:rPr>
              <a:t>Imagine stresses and worries pour in. </a:t>
            </a:r>
          </a:p>
        </p:txBody>
      </p:sp>
      <p:sp>
        <p:nvSpPr>
          <p:cNvPr id="29" name="TextBox 28">
            <a:extLst>
              <a:ext uri="{FF2B5EF4-FFF2-40B4-BE49-F238E27FC236}">
                <a16:creationId xmlns:a16="http://schemas.microsoft.com/office/drawing/2014/main" id="{7BBD0694-92AB-6B57-2F87-8A55CCB58919}"/>
              </a:ext>
            </a:extLst>
          </p:cNvPr>
          <p:cNvSpPr txBox="1"/>
          <p:nvPr/>
        </p:nvSpPr>
        <p:spPr>
          <a:xfrm>
            <a:off x="6292383" y="4329588"/>
            <a:ext cx="2561940" cy="1290803"/>
          </a:xfrm>
          <a:prstGeom prst="rect">
            <a:avLst/>
          </a:prstGeom>
          <a:noFill/>
        </p:spPr>
        <p:txBody>
          <a:bodyPr wrap="square" lIns="91440" tIns="45720" rIns="91440" bIns="45720" anchor="t">
            <a:spAutoFit/>
          </a:bodyPr>
          <a:lstStyle/>
          <a:p>
            <a:pPr indent="-228600" algn="ctr">
              <a:lnSpc>
                <a:spcPct val="110000"/>
              </a:lnSpc>
              <a:spcBef>
                <a:spcPts val="1000"/>
              </a:spcBef>
            </a:pPr>
            <a:r>
              <a:rPr lang="en-US" sz="2400" dirty="0">
                <a:latin typeface="Calibri"/>
                <a:cs typeface="Calibri"/>
              </a:rPr>
              <a:t>Everyone’s bucket can hold different amounts. </a:t>
            </a:r>
          </a:p>
        </p:txBody>
      </p:sp>
      <p:sp>
        <p:nvSpPr>
          <p:cNvPr id="31" name="TextBox 30">
            <a:extLst>
              <a:ext uri="{FF2B5EF4-FFF2-40B4-BE49-F238E27FC236}">
                <a16:creationId xmlns:a16="http://schemas.microsoft.com/office/drawing/2014/main" id="{5E2D7BDD-99AF-3EF7-6DAF-E1582DF6E44F}"/>
              </a:ext>
            </a:extLst>
          </p:cNvPr>
          <p:cNvSpPr txBox="1"/>
          <p:nvPr/>
        </p:nvSpPr>
        <p:spPr>
          <a:xfrm>
            <a:off x="8860563" y="4329588"/>
            <a:ext cx="3199038" cy="1938992"/>
          </a:xfrm>
          <a:prstGeom prst="rect">
            <a:avLst/>
          </a:prstGeom>
          <a:noFill/>
        </p:spPr>
        <p:txBody>
          <a:bodyPr wrap="square" lIns="91440" tIns="45720" rIns="91440" bIns="45720" anchor="t">
            <a:spAutoFit/>
          </a:bodyPr>
          <a:lstStyle/>
          <a:p>
            <a:pPr indent="-228600" algn="ctr"/>
            <a:r>
              <a:rPr lang="en-US" sz="2400" dirty="0">
                <a:latin typeface="Calibri"/>
                <a:cs typeface="Calibri"/>
              </a:rPr>
              <a:t>But if it reaches the top, </a:t>
            </a:r>
            <a:endParaRPr lang="en-US" dirty="0">
              <a:latin typeface="Aptos" panose="02110004020202020204"/>
              <a:cs typeface="Calibri"/>
            </a:endParaRPr>
          </a:p>
          <a:p>
            <a:pPr indent="-228600" algn="ctr"/>
            <a:r>
              <a:rPr lang="en-US" sz="2400" dirty="0">
                <a:latin typeface="Calibri"/>
                <a:cs typeface="Calibri"/>
              </a:rPr>
              <a:t>it may feel overwhelming and </a:t>
            </a:r>
            <a:endParaRPr lang="en-US">
              <a:latin typeface="Aptos" panose="02110004020202020204"/>
              <a:cs typeface="Calibri"/>
            </a:endParaRPr>
          </a:p>
          <a:p>
            <a:pPr indent="-228600" algn="ctr"/>
            <a:r>
              <a:rPr lang="en-US" sz="2400" dirty="0">
                <a:latin typeface="Calibri"/>
                <a:cs typeface="Calibri"/>
              </a:rPr>
              <a:t>hard to manage.</a:t>
            </a:r>
            <a:endParaRPr lang="en-US"/>
          </a:p>
        </p:txBody>
      </p:sp>
      <p:pic>
        <p:nvPicPr>
          <p:cNvPr id="32" name="Picture 2" descr="Free Bucket Drawing, Download Free Bucket Drawing png images, Free ClipArts  on Clipart Library">
            <a:extLst>
              <a:ext uri="{FF2B5EF4-FFF2-40B4-BE49-F238E27FC236}">
                <a16:creationId xmlns:a16="http://schemas.microsoft.com/office/drawing/2014/main" id="{8D07B50B-A1C2-D1AC-6109-161EB441B9B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1036011" y="2634152"/>
            <a:ext cx="1134674" cy="152069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Free Bucket Drawing, Download Free Bucket Drawing png images, Free ClipArts  on Clipart Library">
            <a:extLst>
              <a:ext uri="{FF2B5EF4-FFF2-40B4-BE49-F238E27FC236}">
                <a16:creationId xmlns:a16="http://schemas.microsoft.com/office/drawing/2014/main" id="{66533CA8-6D14-14C1-10C0-8F4F56462DD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7086198" y="2613027"/>
            <a:ext cx="514886" cy="69005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Bucket Template - Clipart library">
            <a:extLst>
              <a:ext uri="{FF2B5EF4-FFF2-40B4-BE49-F238E27FC236}">
                <a16:creationId xmlns:a16="http://schemas.microsoft.com/office/drawing/2014/main" id="{5C472715-24E5-1480-7F3B-3B548B910BAF}"/>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544696" y="3465551"/>
            <a:ext cx="908702" cy="84786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descr="Drawing a Bucket Coloring Pages | Best Place to Color">
            <a:extLst>
              <a:ext uri="{FF2B5EF4-FFF2-40B4-BE49-F238E27FC236}">
                <a16:creationId xmlns:a16="http://schemas.microsoft.com/office/drawing/2014/main" id="{C1A1B350-7F86-CD15-22D4-8FF38B6A644F}"/>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757643" y="2817767"/>
            <a:ext cx="776216" cy="116311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How to draw bucket / Learn to draw from other LetsdrawIt players">
            <a:extLst>
              <a:ext uri="{FF2B5EF4-FFF2-40B4-BE49-F238E27FC236}">
                <a16:creationId xmlns:a16="http://schemas.microsoft.com/office/drawing/2014/main" id="{E662FF39-98BB-A16D-9A2E-E2F39FFFADBE}"/>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l="14860" r="16374" b="25951"/>
          <a:stretch/>
        </p:blipFill>
        <p:spPr bwMode="auto">
          <a:xfrm>
            <a:off x="3817680" y="2594436"/>
            <a:ext cx="1601916" cy="172498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How to draw bucket / Learn to draw from other LetsdrawIt players">
            <a:extLst>
              <a:ext uri="{FF2B5EF4-FFF2-40B4-BE49-F238E27FC236}">
                <a16:creationId xmlns:a16="http://schemas.microsoft.com/office/drawing/2014/main" id="{C90413D1-80B6-BA6F-AE62-B9DB4EF9D9EC}"/>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t="25294" r="29967"/>
          <a:stretch/>
        </p:blipFill>
        <p:spPr bwMode="auto">
          <a:xfrm>
            <a:off x="9636013" y="2702202"/>
            <a:ext cx="1453370" cy="1550366"/>
          </a:xfrm>
          <a:prstGeom prst="rect">
            <a:avLst/>
          </a:prstGeom>
          <a:noFill/>
          <a:extLst>
            <a:ext uri="{909E8E84-426E-40DD-AFC4-6F175D3DCCD1}">
              <a14:hiddenFill xmlns:a14="http://schemas.microsoft.com/office/drawing/2010/main">
                <a:solidFill>
                  <a:srgbClr val="FFFFFF"/>
                </a:solidFill>
              </a14:hiddenFill>
            </a:ext>
          </a:extLst>
        </p:spPr>
      </p:pic>
      <p:sp>
        <p:nvSpPr>
          <p:cNvPr id="37" name="Down Arrow 36">
            <a:extLst>
              <a:ext uri="{FF2B5EF4-FFF2-40B4-BE49-F238E27FC236}">
                <a16:creationId xmlns:a16="http://schemas.microsoft.com/office/drawing/2014/main" id="{22634246-72A4-C15E-F117-BBBDAFC37B6C}"/>
              </a:ext>
            </a:extLst>
          </p:cNvPr>
          <p:cNvSpPr/>
          <p:nvPr/>
        </p:nvSpPr>
        <p:spPr>
          <a:xfrm>
            <a:off x="4452205" y="1941634"/>
            <a:ext cx="250371" cy="664423"/>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own Arrow 37">
            <a:extLst>
              <a:ext uri="{FF2B5EF4-FFF2-40B4-BE49-F238E27FC236}">
                <a16:creationId xmlns:a16="http://schemas.microsoft.com/office/drawing/2014/main" id="{AEAA6B3D-049A-A96B-DC38-029A2C0030B9}"/>
              </a:ext>
            </a:extLst>
          </p:cNvPr>
          <p:cNvSpPr/>
          <p:nvPr/>
        </p:nvSpPr>
        <p:spPr>
          <a:xfrm>
            <a:off x="4860723" y="1941634"/>
            <a:ext cx="250371" cy="664423"/>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own Arrow 38">
            <a:extLst>
              <a:ext uri="{FF2B5EF4-FFF2-40B4-BE49-F238E27FC236}">
                <a16:creationId xmlns:a16="http://schemas.microsoft.com/office/drawing/2014/main" id="{C5696A02-D339-E95B-5C34-7B6F8752D5F4}"/>
              </a:ext>
            </a:extLst>
          </p:cNvPr>
          <p:cNvSpPr/>
          <p:nvPr/>
        </p:nvSpPr>
        <p:spPr>
          <a:xfrm>
            <a:off x="4069845" y="1941634"/>
            <a:ext cx="250371" cy="664423"/>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10" cstate="email">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Tree>
    <p:extLst>
      <p:ext uri="{BB962C8B-B14F-4D97-AF65-F5344CB8AC3E}">
        <p14:creationId xmlns:p14="http://schemas.microsoft.com/office/powerpoint/2010/main" val="2924892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D962AA-6E5F-87F9-A210-04F30975705D}"/>
              </a:ext>
            </a:extLst>
          </p:cNvPr>
          <p:cNvSpPr/>
          <p:nvPr/>
        </p:nvSpPr>
        <p:spPr>
          <a:xfrm>
            <a:off x="4308529" y="1"/>
            <a:ext cx="7883470" cy="6844440"/>
          </a:xfrm>
          <a:prstGeom prst="rect">
            <a:avLst/>
          </a:prstGeom>
          <a:solidFill>
            <a:srgbClr val="E195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AF4E21A-608A-37B6-4E44-F777D064FE15}"/>
              </a:ext>
            </a:extLst>
          </p:cNvPr>
          <p:cNvSpPr txBox="1"/>
          <p:nvPr/>
        </p:nvSpPr>
        <p:spPr>
          <a:xfrm>
            <a:off x="444792" y="614297"/>
            <a:ext cx="3674574" cy="2308324"/>
          </a:xfrm>
          <a:prstGeom prst="rect">
            <a:avLst/>
          </a:prstGeom>
          <a:noFill/>
        </p:spPr>
        <p:txBody>
          <a:bodyPr wrap="square">
            <a:spAutoFit/>
          </a:bodyPr>
          <a:lstStyle/>
          <a:p>
            <a:r>
              <a:rPr lang="en-US" sz="4800" dirty="0">
                <a:latin typeface="Anton" pitchFamily="2" charset="77"/>
              </a:rPr>
              <a:t>Buckets of Stress Resilience</a:t>
            </a:r>
          </a:p>
        </p:txBody>
      </p:sp>
      <p:sp>
        <p:nvSpPr>
          <p:cNvPr id="5" name="TextBox 4">
            <a:extLst>
              <a:ext uri="{FF2B5EF4-FFF2-40B4-BE49-F238E27FC236}">
                <a16:creationId xmlns:a16="http://schemas.microsoft.com/office/drawing/2014/main" id="{0675E176-C4C6-69AA-51F8-C7668C6DD923}"/>
              </a:ext>
            </a:extLst>
          </p:cNvPr>
          <p:cNvSpPr txBox="1"/>
          <p:nvPr/>
        </p:nvSpPr>
        <p:spPr>
          <a:xfrm>
            <a:off x="444792" y="3171592"/>
            <a:ext cx="3481431" cy="2663486"/>
          </a:xfrm>
          <a:prstGeom prst="rect">
            <a:avLst/>
          </a:prstGeom>
          <a:noFill/>
        </p:spPr>
        <p:txBody>
          <a:bodyPr wrap="square" lIns="91440" tIns="45720" rIns="91440" bIns="45720" anchor="t">
            <a:spAutoFit/>
          </a:bodyPr>
          <a:lstStyle/>
          <a:p>
            <a:pPr indent="-228600">
              <a:lnSpc>
                <a:spcPct val="110000"/>
              </a:lnSpc>
              <a:spcAft>
                <a:spcPts val="600"/>
              </a:spcAft>
            </a:pPr>
            <a:r>
              <a:rPr lang="en-US" sz="2400" dirty="0">
                <a:latin typeface="Calibri"/>
                <a:cs typeface="Calibri"/>
              </a:rPr>
              <a:t>Taps can let the stress out. </a:t>
            </a:r>
          </a:p>
          <a:p>
            <a:pPr indent="-228600">
              <a:lnSpc>
                <a:spcPct val="110000"/>
              </a:lnSpc>
              <a:spcAft>
                <a:spcPts val="600"/>
              </a:spcAft>
            </a:pPr>
            <a:r>
              <a:rPr lang="en-US" sz="2400" dirty="0">
                <a:latin typeface="Calibri"/>
                <a:cs typeface="Calibri"/>
              </a:rPr>
              <a:t>The taps are the coping strategies to support healthy mental wellbeing. </a:t>
            </a:r>
          </a:p>
          <a:p>
            <a:pPr indent="-228600">
              <a:lnSpc>
                <a:spcPct val="110000"/>
              </a:lnSpc>
              <a:spcAft>
                <a:spcPts val="600"/>
              </a:spcAft>
            </a:pPr>
            <a:r>
              <a:rPr lang="en-US" sz="2400" dirty="0">
                <a:latin typeface="Calibri"/>
                <a:cs typeface="Calibri"/>
              </a:rPr>
              <a:t>What might they include?</a:t>
            </a:r>
          </a:p>
        </p:txBody>
      </p:sp>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
        <p:nvSpPr>
          <p:cNvPr id="2" name="Slide Number Placeholder 1">
            <a:extLst>
              <a:ext uri="{FF2B5EF4-FFF2-40B4-BE49-F238E27FC236}">
                <a16:creationId xmlns:a16="http://schemas.microsoft.com/office/drawing/2014/main" id="{B68F4282-9563-B7E0-BE88-884BA0693853}"/>
              </a:ext>
            </a:extLst>
          </p:cNvPr>
          <p:cNvSpPr>
            <a:spLocks noGrp="1"/>
          </p:cNvSpPr>
          <p:nvPr>
            <p:ph type="sldNum" sz="quarter" idx="12"/>
          </p:nvPr>
        </p:nvSpPr>
        <p:spPr/>
        <p:txBody>
          <a:bodyPr/>
          <a:lstStyle/>
          <a:p>
            <a:fld id="{0BA21EBD-6322-B942-88E0-85CED944E7BE}" type="slidenum">
              <a:rPr lang="en-US" smtClean="0"/>
              <a:t>8</a:t>
            </a:fld>
            <a:endParaRPr lang="en-US"/>
          </a:p>
        </p:txBody>
      </p:sp>
      <p:pic>
        <p:nvPicPr>
          <p:cNvPr id="4" name="Online Media 3" descr="Everyone gets stressed. But we all differ in how much stress we have to deal with, and how we cope with it. Learning and practising strategies to manage stress builds long term resilience. The BReal project (&quot;Building stress resilience in early adolescents' lives&quot;) from the University of Oxford aims to engage teenagers with evidence-based science and practices of stress resilience.&#10;&#10;&#10;Find out more about BReal: https://www.win.ox.ac.uk/about/engaging-for-impact/public-engagement/current-projects/breal-building-stress-resilience-in-early-adolescents-lives" title="BReal Lesson 3 video: Building stress resilience">
            <a:hlinkClick r:id="" action="ppaction://media"/>
            <a:extLst>
              <a:ext uri="{FF2B5EF4-FFF2-40B4-BE49-F238E27FC236}">
                <a16:creationId xmlns:a16="http://schemas.microsoft.com/office/drawing/2014/main" id="{E526C3DD-023E-F802-6477-236C994ABB1B}"/>
              </a:ext>
            </a:extLst>
          </p:cNvPr>
          <p:cNvPicPr>
            <a:picLocks noRot="1" noChangeAspect="1"/>
          </p:cNvPicPr>
          <p:nvPr>
            <a:videoFile r:link="rId1"/>
          </p:nvPr>
        </p:nvPicPr>
        <p:blipFill>
          <a:blip r:embed="rId6"/>
          <a:stretch>
            <a:fillRect/>
          </a:stretch>
        </p:blipFill>
        <p:spPr>
          <a:xfrm>
            <a:off x="4642531" y="1393371"/>
            <a:ext cx="7213600" cy="4064454"/>
          </a:xfrm>
          <a:prstGeom prst="rect">
            <a:avLst/>
          </a:prstGeom>
        </p:spPr>
      </p:pic>
      <p:sp>
        <p:nvSpPr>
          <p:cNvPr id="6" name="TextBox 1">
            <a:extLst>
              <a:ext uri="{FF2B5EF4-FFF2-40B4-BE49-F238E27FC236}">
                <a16:creationId xmlns:a16="http://schemas.microsoft.com/office/drawing/2014/main" id="{0ED7BE66-28D3-6533-4118-484AD5557C42}"/>
              </a:ext>
            </a:extLst>
          </p:cNvPr>
          <p:cNvSpPr txBox="1"/>
          <p:nvPr/>
        </p:nvSpPr>
        <p:spPr>
          <a:xfrm>
            <a:off x="4643664" y="5674632"/>
            <a:ext cx="6049281"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latin typeface="Calibri"/>
                <a:ea typeface="+mn-lt"/>
                <a:cs typeface="+mn-lt"/>
              </a:rPr>
              <a:t>https://vimeo.com/874361569</a:t>
            </a:r>
            <a:endParaRPr lang="en-US">
              <a:latin typeface="Calibri"/>
              <a:ea typeface="Calibri"/>
              <a:cs typeface="Calibri"/>
            </a:endParaRPr>
          </a:p>
        </p:txBody>
      </p:sp>
    </p:spTree>
    <p:extLst>
      <p:ext uri="{BB962C8B-B14F-4D97-AF65-F5344CB8AC3E}">
        <p14:creationId xmlns:p14="http://schemas.microsoft.com/office/powerpoint/2010/main" val="2982532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6E724F-F136-82B0-CE39-E7D122192472}"/>
              </a:ext>
            </a:extLst>
          </p:cNvPr>
          <p:cNvSpPr/>
          <p:nvPr/>
        </p:nvSpPr>
        <p:spPr>
          <a:xfrm>
            <a:off x="6059488" y="0"/>
            <a:ext cx="6132512" cy="6857999"/>
          </a:xfrm>
          <a:prstGeom prst="rect">
            <a:avLst/>
          </a:prstGeom>
          <a:solidFill>
            <a:srgbClr val="E195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EDDB1F3-ADF4-9552-43A6-6D57BCDC754A}"/>
              </a:ext>
            </a:extLst>
          </p:cNvPr>
          <p:cNvSpPr/>
          <p:nvPr/>
        </p:nvSpPr>
        <p:spPr>
          <a:xfrm>
            <a:off x="6550050" y="526837"/>
            <a:ext cx="5172149" cy="16970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33EE78-67F7-3BA2-16EA-00A9B013E14C}"/>
              </a:ext>
            </a:extLst>
          </p:cNvPr>
          <p:cNvSpPr txBox="1">
            <a:spLocks/>
          </p:cNvSpPr>
          <p:nvPr/>
        </p:nvSpPr>
        <p:spPr>
          <a:xfrm>
            <a:off x="469800" y="-450342"/>
            <a:ext cx="3117717"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900" dirty="0">
                <a:latin typeface="Anton" pitchFamily="2" charset="77"/>
              </a:rPr>
              <a:t>Buckets of Resilience</a:t>
            </a:r>
            <a:endParaRPr lang="en-US" sz="4800" dirty="0">
              <a:latin typeface="Anton" pitchFamily="2" charset="77"/>
            </a:endParaRPr>
          </a:p>
        </p:txBody>
      </p:sp>
      <p:sp>
        <p:nvSpPr>
          <p:cNvPr id="5" name="TextBox 4">
            <a:extLst>
              <a:ext uri="{FF2B5EF4-FFF2-40B4-BE49-F238E27FC236}">
                <a16:creationId xmlns:a16="http://schemas.microsoft.com/office/drawing/2014/main" id="{3D2FC995-C64C-1462-34EF-891192FF6F36}"/>
              </a:ext>
            </a:extLst>
          </p:cNvPr>
          <p:cNvSpPr txBox="1"/>
          <p:nvPr/>
        </p:nvSpPr>
        <p:spPr>
          <a:xfrm>
            <a:off x="359586" y="5194920"/>
            <a:ext cx="5699902" cy="1697068"/>
          </a:xfrm>
          <a:prstGeom prst="rect">
            <a:avLst/>
          </a:prstGeom>
          <a:noFill/>
        </p:spPr>
        <p:txBody>
          <a:bodyPr wrap="square" lIns="91440" tIns="45720" rIns="91440" bIns="45720" anchor="t">
            <a:spAutoFit/>
          </a:bodyPr>
          <a:lstStyle/>
          <a:p>
            <a:pPr indent="-228600">
              <a:lnSpc>
                <a:spcPct val="110000"/>
              </a:lnSpc>
              <a:spcBef>
                <a:spcPts val="1000"/>
              </a:spcBef>
            </a:pPr>
            <a:r>
              <a:rPr lang="en-US" sz="2400" dirty="0">
                <a:latin typeface="Calibri"/>
                <a:ea typeface="+mn-lt"/>
                <a:cs typeface="+mn-lt"/>
              </a:rPr>
              <a:t>Sometimes though that bucket will overflow and there is nothing that can be done to stop it, and that is OK and happens to everyone.</a:t>
            </a:r>
            <a:endParaRPr lang="en-US" sz="2400" dirty="0">
              <a:latin typeface="Calibri"/>
              <a:cs typeface="Calibri"/>
            </a:endParaRPr>
          </a:p>
        </p:txBody>
      </p:sp>
      <p:sp>
        <p:nvSpPr>
          <p:cNvPr id="12" name="TextBox 11">
            <a:extLst>
              <a:ext uri="{FF2B5EF4-FFF2-40B4-BE49-F238E27FC236}">
                <a16:creationId xmlns:a16="http://schemas.microsoft.com/office/drawing/2014/main" id="{789EC15F-3421-49A8-D71B-650BFB3DFBA8}"/>
              </a:ext>
            </a:extLst>
          </p:cNvPr>
          <p:cNvSpPr txBox="1"/>
          <p:nvPr/>
        </p:nvSpPr>
        <p:spPr>
          <a:xfrm>
            <a:off x="6636893" y="893687"/>
            <a:ext cx="5172149" cy="1200329"/>
          </a:xfrm>
          <a:prstGeom prst="rect">
            <a:avLst/>
          </a:prstGeom>
          <a:noFill/>
        </p:spPr>
        <p:txBody>
          <a:bodyPr wrap="square">
            <a:spAutoFit/>
          </a:bodyPr>
          <a:lstStyle/>
          <a:p>
            <a:pPr lvl="0">
              <a:lnSpc>
                <a:spcPct val="100000"/>
              </a:lnSpc>
            </a:pPr>
            <a:r>
              <a:rPr lang="en-US" sz="2400" dirty="0">
                <a:latin typeface="Calibri"/>
                <a:cs typeface="Calibri"/>
              </a:rPr>
              <a:t>These activities and habits help the brain circuits function well and support brain plasticity during learning.</a:t>
            </a:r>
          </a:p>
        </p:txBody>
      </p:sp>
      <p:pic>
        <p:nvPicPr>
          <p:cNvPr id="23" name="Picture 22">
            <a:extLst>
              <a:ext uri="{FF2B5EF4-FFF2-40B4-BE49-F238E27FC236}">
                <a16:creationId xmlns:a16="http://schemas.microsoft.com/office/drawing/2014/main" id="{D118C0C0-1714-C8E3-120D-DC5F7A021945}"/>
              </a:ext>
            </a:extLst>
          </p:cNvPr>
          <p:cNvPicPr>
            <a:picLocks noChangeAspect="1"/>
          </p:cNvPicPr>
          <p:nvPr/>
        </p:nvPicPr>
        <p:blipFill>
          <a:blip r:embed="rId3"/>
          <a:stretch>
            <a:fillRect/>
          </a:stretch>
        </p:blipFill>
        <p:spPr>
          <a:xfrm>
            <a:off x="8287776" y="102352"/>
            <a:ext cx="1696694" cy="688983"/>
          </a:xfrm>
          <a:prstGeom prst="rect">
            <a:avLst/>
          </a:prstGeom>
        </p:spPr>
      </p:pic>
      <p:sp>
        <p:nvSpPr>
          <p:cNvPr id="6" name="Slide Number Placeholder 5">
            <a:extLst>
              <a:ext uri="{FF2B5EF4-FFF2-40B4-BE49-F238E27FC236}">
                <a16:creationId xmlns:a16="http://schemas.microsoft.com/office/drawing/2014/main" id="{DB165ADD-1572-705E-0025-DC436442244B}"/>
              </a:ext>
            </a:extLst>
          </p:cNvPr>
          <p:cNvSpPr>
            <a:spLocks noGrp="1"/>
          </p:cNvSpPr>
          <p:nvPr>
            <p:ph type="sldNum" sz="quarter" idx="12"/>
          </p:nvPr>
        </p:nvSpPr>
        <p:spPr/>
        <p:txBody>
          <a:bodyPr/>
          <a:lstStyle/>
          <a:p>
            <a:fld id="{0BA21EBD-6322-B942-88E0-85CED944E7BE}" type="slidenum">
              <a:rPr lang="en-US" smtClean="0"/>
              <a:t>9</a:t>
            </a:fld>
            <a:endParaRPr lang="en-US"/>
          </a:p>
        </p:txBody>
      </p:sp>
      <p:pic>
        <p:nvPicPr>
          <p:cNvPr id="8" name="Picture 2" descr="MindWell on Twitter: &quot;So what is #stress ? Is it always bad for us? Have  you heard of the #stressbucket - a way looking at the stress we experience  &amp; find ways">
            <a:extLst>
              <a:ext uri="{FF2B5EF4-FFF2-40B4-BE49-F238E27FC236}">
                <a16:creationId xmlns:a16="http://schemas.microsoft.com/office/drawing/2014/main" id="{EDF6BCC9-EAD8-ABCD-2286-8028E3E85B4F}"/>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rot="21600000">
            <a:off x="2346153" y="2126149"/>
            <a:ext cx="1477126" cy="182278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4F727E1-484F-0F00-B77C-89862AEA16EF}"/>
              </a:ext>
            </a:extLst>
          </p:cNvPr>
          <p:cNvSpPr txBox="1"/>
          <p:nvPr/>
        </p:nvSpPr>
        <p:spPr>
          <a:xfrm>
            <a:off x="434129" y="4111831"/>
            <a:ext cx="2469504" cy="830997"/>
          </a:xfrm>
          <a:prstGeom prst="rect">
            <a:avLst/>
          </a:prstGeom>
          <a:noFill/>
        </p:spPr>
        <p:txBody>
          <a:bodyPr wrap="square" lIns="91440" tIns="45720" rIns="91440" bIns="45720" rtlCol="0" anchor="t">
            <a:spAutoFit/>
          </a:bodyPr>
          <a:lstStyle/>
          <a:p>
            <a:r>
              <a:rPr lang="en-US" sz="2400" b="1" dirty="0">
                <a:solidFill>
                  <a:schemeClr val="tx2">
                    <a:lumMod val="50000"/>
                    <a:lumOff val="50000"/>
                  </a:schemeClr>
                </a:solidFill>
                <a:latin typeface="Calibri"/>
                <a:cs typeface="Calibri"/>
              </a:rPr>
              <a:t>Time with friends</a:t>
            </a:r>
          </a:p>
          <a:p>
            <a:r>
              <a:rPr lang="en-US" sz="2400" b="1" dirty="0">
                <a:solidFill>
                  <a:schemeClr val="tx2">
                    <a:lumMod val="50000"/>
                    <a:lumOff val="50000"/>
                  </a:schemeClr>
                </a:solidFill>
                <a:latin typeface="Calibri"/>
                <a:cs typeface="Calibri"/>
              </a:rPr>
              <a:t>&amp; Family</a:t>
            </a:r>
          </a:p>
        </p:txBody>
      </p:sp>
      <p:sp>
        <p:nvSpPr>
          <p:cNvPr id="11" name="TextBox 10">
            <a:extLst>
              <a:ext uri="{FF2B5EF4-FFF2-40B4-BE49-F238E27FC236}">
                <a16:creationId xmlns:a16="http://schemas.microsoft.com/office/drawing/2014/main" id="{CA583828-243E-5B5E-AE95-1981319248A5}"/>
              </a:ext>
            </a:extLst>
          </p:cNvPr>
          <p:cNvSpPr txBox="1"/>
          <p:nvPr/>
        </p:nvSpPr>
        <p:spPr>
          <a:xfrm>
            <a:off x="434129" y="2352365"/>
            <a:ext cx="1211678" cy="461665"/>
          </a:xfrm>
          <a:prstGeom prst="rect">
            <a:avLst/>
          </a:prstGeom>
          <a:noFill/>
        </p:spPr>
        <p:txBody>
          <a:bodyPr wrap="none" lIns="91440" tIns="45720" rIns="91440" bIns="45720" rtlCol="0" anchor="t">
            <a:spAutoFit/>
          </a:bodyPr>
          <a:lstStyle/>
          <a:p>
            <a:r>
              <a:rPr lang="en-US" sz="2400" b="1" dirty="0">
                <a:solidFill>
                  <a:schemeClr val="tx2">
                    <a:lumMod val="50000"/>
                    <a:lumOff val="50000"/>
                  </a:schemeClr>
                </a:solidFill>
                <a:latin typeface="Calibri"/>
                <a:cs typeface="Calibri"/>
              </a:rPr>
              <a:t>Exercise</a:t>
            </a:r>
          </a:p>
        </p:txBody>
      </p:sp>
      <p:sp>
        <p:nvSpPr>
          <p:cNvPr id="13" name="TextBox 12">
            <a:extLst>
              <a:ext uri="{FF2B5EF4-FFF2-40B4-BE49-F238E27FC236}">
                <a16:creationId xmlns:a16="http://schemas.microsoft.com/office/drawing/2014/main" id="{4412FFB6-0BDB-D758-5153-BF5C23520591}"/>
              </a:ext>
            </a:extLst>
          </p:cNvPr>
          <p:cNvSpPr txBox="1"/>
          <p:nvPr/>
        </p:nvSpPr>
        <p:spPr>
          <a:xfrm>
            <a:off x="434129" y="3037540"/>
            <a:ext cx="1337080" cy="830997"/>
          </a:xfrm>
          <a:prstGeom prst="rect">
            <a:avLst/>
          </a:prstGeom>
          <a:noFill/>
        </p:spPr>
        <p:txBody>
          <a:bodyPr wrap="square" lIns="91440" tIns="45720" rIns="91440" bIns="45720" rtlCol="0" anchor="t">
            <a:spAutoFit/>
          </a:bodyPr>
          <a:lstStyle/>
          <a:p>
            <a:r>
              <a:rPr lang="en-US" sz="2400" b="1" dirty="0">
                <a:solidFill>
                  <a:schemeClr val="tx2">
                    <a:lumMod val="50000"/>
                    <a:lumOff val="50000"/>
                  </a:schemeClr>
                </a:solidFill>
                <a:latin typeface="Calibri"/>
                <a:cs typeface="Calibri"/>
              </a:rPr>
              <a:t>Healthy eating</a:t>
            </a:r>
          </a:p>
        </p:txBody>
      </p:sp>
      <p:sp>
        <p:nvSpPr>
          <p:cNvPr id="15" name="TextBox 14">
            <a:extLst>
              <a:ext uri="{FF2B5EF4-FFF2-40B4-BE49-F238E27FC236}">
                <a16:creationId xmlns:a16="http://schemas.microsoft.com/office/drawing/2014/main" id="{0658D569-620A-5419-3B8C-23F011692DFF}"/>
              </a:ext>
            </a:extLst>
          </p:cNvPr>
          <p:cNvSpPr txBox="1"/>
          <p:nvPr/>
        </p:nvSpPr>
        <p:spPr>
          <a:xfrm>
            <a:off x="3416970" y="4412050"/>
            <a:ext cx="1885453" cy="461665"/>
          </a:xfrm>
          <a:prstGeom prst="rect">
            <a:avLst/>
          </a:prstGeom>
          <a:noFill/>
        </p:spPr>
        <p:txBody>
          <a:bodyPr wrap="none" lIns="91440" tIns="45720" rIns="91440" bIns="45720" rtlCol="0" anchor="t">
            <a:spAutoFit/>
          </a:bodyPr>
          <a:lstStyle/>
          <a:p>
            <a:r>
              <a:rPr lang="en-US" sz="2400" b="1" dirty="0">
                <a:solidFill>
                  <a:schemeClr val="tx2">
                    <a:lumMod val="50000"/>
                    <a:lumOff val="50000"/>
                  </a:schemeClr>
                </a:solidFill>
                <a:latin typeface="Calibri"/>
                <a:cs typeface="Calibri"/>
              </a:rPr>
              <a:t>Enough sleep</a:t>
            </a:r>
          </a:p>
        </p:txBody>
      </p:sp>
      <p:sp>
        <p:nvSpPr>
          <p:cNvPr id="19" name="TextBox 18">
            <a:extLst>
              <a:ext uri="{FF2B5EF4-FFF2-40B4-BE49-F238E27FC236}">
                <a16:creationId xmlns:a16="http://schemas.microsoft.com/office/drawing/2014/main" id="{C89D7B3D-F576-71DE-F65B-1F1E12A8B529}"/>
              </a:ext>
            </a:extLst>
          </p:cNvPr>
          <p:cNvSpPr txBox="1"/>
          <p:nvPr/>
        </p:nvSpPr>
        <p:spPr>
          <a:xfrm>
            <a:off x="4285128" y="3037539"/>
            <a:ext cx="1500667" cy="830997"/>
          </a:xfrm>
          <a:prstGeom prst="rect">
            <a:avLst/>
          </a:prstGeom>
          <a:noFill/>
        </p:spPr>
        <p:txBody>
          <a:bodyPr wrap="none" lIns="91440" tIns="45720" rIns="91440" bIns="45720" rtlCol="0" anchor="t">
            <a:spAutoFit/>
          </a:bodyPr>
          <a:lstStyle/>
          <a:p>
            <a:r>
              <a:rPr lang="en-US" sz="2400" b="1" dirty="0">
                <a:solidFill>
                  <a:schemeClr val="tx2">
                    <a:lumMod val="50000"/>
                    <a:lumOff val="50000"/>
                  </a:schemeClr>
                </a:solidFill>
                <a:latin typeface="Calibri"/>
                <a:cs typeface="Calibri"/>
              </a:rPr>
              <a:t>Enjoyable </a:t>
            </a:r>
            <a:endParaRPr lang="en-US" dirty="0">
              <a:solidFill>
                <a:schemeClr val="tx2">
                  <a:lumMod val="50000"/>
                  <a:lumOff val="50000"/>
                </a:schemeClr>
              </a:solidFill>
              <a:latin typeface="Aptos" panose="02110004020202020204"/>
              <a:cs typeface="Calibri"/>
            </a:endParaRPr>
          </a:p>
          <a:p>
            <a:r>
              <a:rPr lang="en-US" sz="2400" b="1" dirty="0">
                <a:solidFill>
                  <a:schemeClr val="tx2">
                    <a:lumMod val="50000"/>
                    <a:lumOff val="50000"/>
                  </a:schemeClr>
                </a:solidFill>
                <a:latin typeface="Calibri"/>
                <a:cs typeface="Calibri"/>
              </a:rPr>
              <a:t>activities</a:t>
            </a:r>
            <a:endParaRPr lang="en-US" dirty="0">
              <a:solidFill>
                <a:schemeClr val="tx2">
                  <a:lumMod val="50000"/>
                  <a:lumOff val="50000"/>
                </a:schemeClr>
              </a:solidFill>
            </a:endParaRPr>
          </a:p>
        </p:txBody>
      </p:sp>
      <p:sp>
        <p:nvSpPr>
          <p:cNvPr id="25" name="Rectangle 24">
            <a:extLst>
              <a:ext uri="{FF2B5EF4-FFF2-40B4-BE49-F238E27FC236}">
                <a16:creationId xmlns:a16="http://schemas.microsoft.com/office/drawing/2014/main" id="{B8EF962F-CA72-6559-FB0D-B3ED25D3560F}"/>
              </a:ext>
            </a:extLst>
          </p:cNvPr>
          <p:cNvSpPr/>
          <p:nvPr/>
        </p:nvSpPr>
        <p:spPr>
          <a:xfrm>
            <a:off x="6550049" y="2599531"/>
            <a:ext cx="5172149" cy="16970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81F2A452-5E23-B989-62B7-04BE0ACC2B78}"/>
              </a:ext>
            </a:extLst>
          </p:cNvPr>
          <p:cNvSpPr/>
          <p:nvPr/>
        </p:nvSpPr>
        <p:spPr>
          <a:xfrm>
            <a:off x="6550049" y="4672224"/>
            <a:ext cx="5172149" cy="16970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5D790A57-4CB5-5DA6-8520-5B8B0FEE9A3D}"/>
              </a:ext>
            </a:extLst>
          </p:cNvPr>
          <p:cNvPicPr>
            <a:picLocks noChangeAspect="1"/>
          </p:cNvPicPr>
          <p:nvPr/>
        </p:nvPicPr>
        <p:blipFill>
          <a:blip r:embed="rId3"/>
          <a:stretch>
            <a:fillRect/>
          </a:stretch>
        </p:blipFill>
        <p:spPr>
          <a:xfrm>
            <a:off x="8303664" y="6099289"/>
            <a:ext cx="1696694" cy="688983"/>
          </a:xfrm>
          <a:prstGeom prst="rect">
            <a:avLst/>
          </a:prstGeom>
        </p:spPr>
      </p:pic>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
        <p:nvSpPr>
          <p:cNvPr id="29" name="TextBox 28">
            <a:extLst>
              <a:ext uri="{FF2B5EF4-FFF2-40B4-BE49-F238E27FC236}">
                <a16:creationId xmlns:a16="http://schemas.microsoft.com/office/drawing/2014/main" id="{4BD54887-420B-5F21-53F3-DB0C4522015E}"/>
              </a:ext>
            </a:extLst>
          </p:cNvPr>
          <p:cNvSpPr txBox="1"/>
          <p:nvPr/>
        </p:nvSpPr>
        <p:spPr>
          <a:xfrm>
            <a:off x="6636892" y="2677145"/>
            <a:ext cx="5085305" cy="1569660"/>
          </a:xfrm>
          <a:prstGeom prst="rect">
            <a:avLst/>
          </a:prstGeom>
          <a:noFill/>
        </p:spPr>
        <p:txBody>
          <a:bodyPr wrap="square">
            <a:spAutoFit/>
          </a:bodyPr>
          <a:lstStyle/>
          <a:p>
            <a:pPr lvl="0" rtl="0">
              <a:lnSpc>
                <a:spcPct val="100000"/>
              </a:lnSpc>
            </a:pPr>
            <a:r>
              <a:rPr lang="en-US" sz="2400" b="0" dirty="0">
                <a:latin typeface="Calibri"/>
                <a:cs typeface="Calibri"/>
              </a:rPr>
              <a:t>Starting new</a:t>
            </a:r>
            <a:r>
              <a:rPr lang="en-US" sz="2400" dirty="0">
                <a:latin typeface="Calibri"/>
                <a:cs typeface="Calibri"/>
              </a:rPr>
              <a:t> activities can feel scary (that's the amygdala talking) but they can make a big difference to mental well-</a:t>
            </a:r>
            <a:r>
              <a:rPr lang="en-US" sz="2400" b="0" dirty="0">
                <a:latin typeface="Calibri"/>
                <a:cs typeface="Calibri"/>
              </a:rPr>
              <a:t>being</a:t>
            </a:r>
            <a:r>
              <a:rPr lang="en-US" sz="2400" dirty="0">
                <a:latin typeface="Calibri"/>
                <a:cs typeface="Calibri"/>
              </a:rPr>
              <a:t>.</a:t>
            </a:r>
          </a:p>
        </p:txBody>
      </p:sp>
      <p:sp>
        <p:nvSpPr>
          <p:cNvPr id="31" name="TextBox 30">
            <a:extLst>
              <a:ext uri="{FF2B5EF4-FFF2-40B4-BE49-F238E27FC236}">
                <a16:creationId xmlns:a16="http://schemas.microsoft.com/office/drawing/2014/main" id="{33A32D3B-A80A-5175-F746-DF5F9A55C310}"/>
              </a:ext>
            </a:extLst>
          </p:cNvPr>
          <p:cNvSpPr txBox="1"/>
          <p:nvPr/>
        </p:nvSpPr>
        <p:spPr>
          <a:xfrm>
            <a:off x="6663574" y="4821798"/>
            <a:ext cx="4930328" cy="1569660"/>
          </a:xfrm>
          <a:prstGeom prst="rect">
            <a:avLst/>
          </a:prstGeom>
          <a:noFill/>
        </p:spPr>
        <p:txBody>
          <a:bodyPr wrap="square" lIns="91440" tIns="45720" rIns="91440" bIns="45720" anchor="t">
            <a:spAutoFit/>
          </a:bodyPr>
          <a:lstStyle/>
          <a:p>
            <a:r>
              <a:rPr lang="en-US" sz="2400" dirty="0">
                <a:latin typeface="Calibri"/>
                <a:cs typeface="Calibri"/>
              </a:rPr>
              <a:t>So it is good to be brave and face fears! Find a good balance between the limbic system and prefrontal cortex. </a:t>
            </a:r>
          </a:p>
        </p:txBody>
      </p:sp>
    </p:spTree>
    <p:extLst>
      <p:ext uri="{BB962C8B-B14F-4D97-AF65-F5344CB8AC3E}">
        <p14:creationId xmlns:p14="http://schemas.microsoft.com/office/powerpoint/2010/main" val="27359546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4b1cc06-2092-4146-b5e6-d1904e20c789">
      <Terms xmlns="http://schemas.microsoft.com/office/infopath/2007/PartnerControls"/>
    </lcf76f155ced4ddcb4097134ff3c332f>
    <TaxCatchAll xmlns="1bf9b028-6bdc-49d7-ad79-96ec542fdf6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E8852807103834B870D64C8B4F2EBE5" ma:contentTypeVersion="17" ma:contentTypeDescription="Create a new document." ma:contentTypeScope="" ma:versionID="ba235c5641fd2f7c79480ffcfae9ca8e">
  <xsd:schema xmlns:xsd="http://www.w3.org/2001/XMLSchema" xmlns:xs="http://www.w3.org/2001/XMLSchema" xmlns:p="http://schemas.microsoft.com/office/2006/metadata/properties" xmlns:ns2="24b1cc06-2092-4146-b5e6-d1904e20c789" xmlns:ns3="1bf9b028-6bdc-49d7-ad79-96ec542fdf69" targetNamespace="http://schemas.microsoft.com/office/2006/metadata/properties" ma:root="true" ma:fieldsID="71aa2860c9c12d629eb21a1e698d5775" ns2:_="" ns3:_="">
    <xsd:import namespace="24b1cc06-2092-4146-b5e6-d1904e20c789"/>
    <xsd:import namespace="1bf9b028-6bdc-49d7-ad79-96ec542fdf6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b1cc06-2092-4146-b5e6-d1904e20c7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eeb44a9-b924-44d0-8ed9-f8b504a4bac6"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bf9b028-6bdc-49d7-ad79-96ec542fdf6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f86cc5d0-b516-4e3a-b7a9-b9496512900a}" ma:internalName="TaxCatchAll" ma:showField="CatchAllData" ma:web="1bf9b028-6bdc-49d7-ad79-96ec542fdf6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DCE3306-FA8D-4F34-8BF9-A87DAAAD0974}">
  <ds:schemaRefs>
    <ds:schemaRef ds:uri="http://schemas.microsoft.com/sharepoint/v3/contenttype/forms"/>
  </ds:schemaRefs>
</ds:datastoreItem>
</file>

<file path=customXml/itemProps2.xml><?xml version="1.0" encoding="utf-8"?>
<ds:datastoreItem xmlns:ds="http://schemas.openxmlformats.org/officeDocument/2006/customXml" ds:itemID="{F8D503D5-F35E-4E4B-A7A0-49D72509364C}">
  <ds:schemaRefs>
    <ds:schemaRef ds:uri="http://schemas.microsoft.com/office/2006/metadata/properties"/>
    <ds:schemaRef ds:uri="http://schemas.microsoft.com/office/infopath/2007/PartnerControls"/>
    <ds:schemaRef ds:uri="24b1cc06-2092-4146-b5e6-d1904e20c789"/>
    <ds:schemaRef ds:uri="1bf9b028-6bdc-49d7-ad79-96ec542fdf69"/>
  </ds:schemaRefs>
</ds:datastoreItem>
</file>

<file path=customXml/itemProps3.xml><?xml version="1.0" encoding="utf-8"?>
<ds:datastoreItem xmlns:ds="http://schemas.openxmlformats.org/officeDocument/2006/customXml" ds:itemID="{71331913-52A6-4F5B-9D5C-5833795511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4b1cc06-2092-4146-b5e6-d1904e20c789"/>
    <ds:schemaRef ds:uri="1bf9b028-6bdc-49d7-ad79-96ec542fdf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8088</TotalTime>
  <Words>1495</Words>
  <Application>Microsoft Office PowerPoint</Application>
  <PresentationFormat>Widescreen</PresentationFormat>
  <Paragraphs>172</Paragraphs>
  <Slides>25</Slides>
  <Notes>24</Notes>
  <HiddenSlides>0</HiddenSlides>
  <MMClips>1</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Naomi Waite</dc:creator>
  <cp:lastModifiedBy>Naomi Waite</cp:lastModifiedBy>
  <cp:revision>537</cp:revision>
  <dcterms:created xsi:type="dcterms:W3CDTF">2024-04-29T11:10:20Z</dcterms:created>
  <dcterms:modified xsi:type="dcterms:W3CDTF">2024-11-05T01:28:23Z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0x0101002E8852807103834B870D64C8B4F2EBE5</vt:lpwstr>
  </property>
  <property fmtid="{D5CDD505-2E9C-101B-9397-08002B2CF9AE}" pid="3" name="MediaServiceImageTags">
    <vt:lpwstr/>
  </property>
</Properties>
</file>