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9"/>
  </p:notesMasterIdLst>
  <p:sldIdLst>
    <p:sldId id="280" r:id="rId5"/>
    <p:sldId id="281" r:id="rId6"/>
    <p:sldId id="282" r:id="rId7"/>
    <p:sldId id="283" r:id="rId8"/>
    <p:sldId id="284" r:id="rId9"/>
    <p:sldId id="285" r:id="rId10"/>
    <p:sldId id="286" r:id="rId11"/>
    <p:sldId id="256" r:id="rId12"/>
    <p:sldId id="258" r:id="rId13"/>
    <p:sldId id="257" r:id="rId14"/>
    <p:sldId id="260" r:id="rId15"/>
    <p:sldId id="259" r:id="rId16"/>
    <p:sldId id="263" r:id="rId17"/>
    <p:sldId id="264" r:id="rId18"/>
    <p:sldId id="287" r:id="rId19"/>
    <p:sldId id="268" r:id="rId20"/>
    <p:sldId id="288" r:id="rId21"/>
    <p:sldId id="261" r:id="rId22"/>
    <p:sldId id="294" r:id="rId23"/>
    <p:sldId id="289" r:id="rId24"/>
    <p:sldId id="262" r:id="rId25"/>
    <p:sldId id="293" r:id="rId26"/>
    <p:sldId id="290" r:id="rId27"/>
    <p:sldId id="278" r:id="rId28"/>
    <p:sldId id="269" r:id="rId29"/>
    <p:sldId id="291" r:id="rId30"/>
    <p:sldId id="292" r:id="rId31"/>
    <p:sldId id="270" r:id="rId32"/>
    <p:sldId id="272" r:id="rId33"/>
    <p:sldId id="273" r:id="rId34"/>
    <p:sldId id="279" r:id="rId35"/>
    <p:sldId id="275" r:id="rId36"/>
    <p:sldId id="276" r:id="rId37"/>
    <p:sldId id="277" r:id="rId38"/>
  </p:sldIdLst>
  <p:sldSz cx="12192000" cy="6858000"/>
  <p:notesSz cx="6858000" cy="9144000"/>
  <p:embeddedFontLst>
    <p:embeddedFont>
      <p:font typeface="Anton" pitchFamily="2" charset="0"/>
      <p:regular r:id="rId40"/>
    </p:embeddedFont>
    <p:embeddedFont>
      <p:font typeface="Consolas" panose="020B0609020204030204" pitchFamily="49" charset="0"/>
      <p:regular r:id="rId41"/>
      <p:bold r:id="rId42"/>
      <p:italic r:id="rId40"/>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1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05B352-8260-B02B-643E-A95B5CED46E8}" name="Carinne Piekema" initials="CP" userId="S::xpsy0392@ox.ac.uk::30a5106e-ad9d-4c50-b8b1-6f9d95f469fa" providerId="AD"/>
  <p188:author id="{03919797-6964-FFF4-4F08-E738E09B1975}" name="Hanna Smyth" initials="HS" userId="S::exet4051@ox.ac.uk::72fb0b1f-7e13-4105-adf4-1614316d57cd" providerId="AD"/>
  <p188:author id="{BF37C6B6-0A4F-2575-7267-DADCD4F80407}" name="Jacinta O'Shea" initials="JO" userId="S::magd1365@ox.ac.uk::a7b4cb09-2257-49cc-a9b3-6f22847c6675" providerId="AD"/>
  <p188:author id="{29B937FA-7636-36D4-A10F-07B97CF976BA}" name="Maryann Noonan" initials="MN" userId="S::kebl3080@ox.ac.uk::58c28a6f-4ff5-4c87-862b-40a0fabbed1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7A0D5"/>
    <a:srgbClr val="74AF94"/>
    <a:srgbClr val="E195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94662A-486A-4069-B52F-1AAD46208DE5}" v="2" dt="2024-11-05T01:27:47.6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37"/>
        <p:guide pos="3817"/>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 Smyth" userId="S::exet4051@ox.ac.uk::72fb0b1f-7e13-4105-adf4-1614316d57cd" providerId="AD" clId="Web-{F3841BB4-C911-E489-7AD1-9580F612476E}"/>
    <pc:docChg chg="modSld">
      <pc:chgData name="Hanna Smyth" userId="S::exet4051@ox.ac.uk::72fb0b1f-7e13-4105-adf4-1614316d57cd" providerId="AD" clId="Web-{F3841BB4-C911-E489-7AD1-9580F612476E}" dt="2024-07-21T22:32:21.076" v="367"/>
      <pc:docMkLst>
        <pc:docMk/>
      </pc:docMkLst>
      <pc:sldChg chg="modSp modNotes">
        <pc:chgData name="Hanna Smyth" userId="S::exet4051@ox.ac.uk::72fb0b1f-7e13-4105-adf4-1614316d57cd" providerId="AD" clId="Web-{F3841BB4-C911-E489-7AD1-9580F612476E}" dt="2024-07-21T22:30:27.677" v="350"/>
        <pc:sldMkLst>
          <pc:docMk/>
          <pc:sldMk cId="3651275775" sldId="257"/>
        </pc:sldMkLst>
        <pc:spChg chg="mod">
          <ac:chgData name="Hanna Smyth" userId="S::exet4051@ox.ac.uk::72fb0b1f-7e13-4105-adf4-1614316d57cd" providerId="AD" clId="Web-{F3841BB4-C911-E489-7AD1-9580F612476E}" dt="2024-07-19T20:47:35.661" v="113" actId="20577"/>
          <ac:spMkLst>
            <pc:docMk/>
            <pc:sldMk cId="3651275775" sldId="257"/>
            <ac:spMk id="5" creationId="{3D2FC995-C64C-1462-34EF-891192FF6F36}"/>
          </ac:spMkLst>
        </pc:spChg>
      </pc:sldChg>
      <pc:sldChg chg="modSp">
        <pc:chgData name="Hanna Smyth" userId="S::exet4051@ox.ac.uk::72fb0b1f-7e13-4105-adf4-1614316d57cd" providerId="AD" clId="Web-{F3841BB4-C911-E489-7AD1-9580F612476E}" dt="2024-07-19T18:01:13.344" v="2" actId="20577"/>
        <pc:sldMkLst>
          <pc:docMk/>
          <pc:sldMk cId="1576893100" sldId="258"/>
        </pc:sldMkLst>
        <pc:spChg chg="mod">
          <ac:chgData name="Hanna Smyth" userId="S::exet4051@ox.ac.uk::72fb0b1f-7e13-4105-adf4-1614316d57cd" providerId="AD" clId="Web-{F3841BB4-C911-E489-7AD1-9580F612476E}" dt="2024-07-19T18:01:13.344" v="2" actId="20577"/>
          <ac:spMkLst>
            <pc:docMk/>
            <pc:sldMk cId="1576893100" sldId="258"/>
            <ac:spMk id="5" creationId="{3D2FC995-C64C-1462-34EF-891192FF6F36}"/>
          </ac:spMkLst>
        </pc:spChg>
      </pc:sldChg>
      <pc:sldChg chg="modSp">
        <pc:chgData name="Hanna Smyth" userId="S::exet4051@ox.ac.uk::72fb0b1f-7e13-4105-adf4-1614316d57cd" providerId="AD" clId="Web-{F3841BB4-C911-E489-7AD1-9580F612476E}" dt="2024-07-19T20:43:56.574" v="81" actId="20577"/>
        <pc:sldMkLst>
          <pc:docMk/>
          <pc:sldMk cId="809133921" sldId="259"/>
        </pc:sldMkLst>
        <pc:spChg chg="mod">
          <ac:chgData name="Hanna Smyth" userId="S::exet4051@ox.ac.uk::72fb0b1f-7e13-4105-adf4-1614316d57cd" providerId="AD" clId="Web-{F3841BB4-C911-E489-7AD1-9580F612476E}" dt="2024-07-19T20:43:56.574" v="81" actId="20577"/>
          <ac:spMkLst>
            <pc:docMk/>
            <pc:sldMk cId="809133921" sldId="259"/>
            <ac:spMk id="5" creationId="{3D2FC995-C64C-1462-34EF-891192FF6F36}"/>
          </ac:spMkLst>
        </pc:spChg>
      </pc:sldChg>
      <pc:sldChg chg="modSp">
        <pc:chgData name="Hanna Smyth" userId="S::exet4051@ox.ac.uk::72fb0b1f-7e13-4105-adf4-1614316d57cd" providerId="AD" clId="Web-{F3841BB4-C911-E489-7AD1-9580F612476E}" dt="2024-07-19T21:03:00.941" v="337" actId="20577"/>
        <pc:sldMkLst>
          <pc:docMk/>
          <pc:sldMk cId="1878790962" sldId="260"/>
        </pc:sldMkLst>
        <pc:spChg chg="mod">
          <ac:chgData name="Hanna Smyth" userId="S::exet4051@ox.ac.uk::72fb0b1f-7e13-4105-adf4-1614316d57cd" providerId="AD" clId="Web-{F3841BB4-C911-E489-7AD1-9580F612476E}" dt="2024-07-19T20:28:43.700" v="68" actId="1076"/>
          <ac:spMkLst>
            <pc:docMk/>
            <pc:sldMk cId="1878790962" sldId="260"/>
            <ac:spMk id="6" creationId="{4BB9406A-D8AB-7CD1-5E2F-82687C4049B2}"/>
          </ac:spMkLst>
        </pc:spChg>
        <pc:spChg chg="mod">
          <ac:chgData name="Hanna Smyth" userId="S::exet4051@ox.ac.uk::72fb0b1f-7e13-4105-adf4-1614316d57cd" providerId="AD" clId="Web-{F3841BB4-C911-E489-7AD1-9580F612476E}" dt="2024-07-19T21:03:00.941" v="337" actId="20577"/>
          <ac:spMkLst>
            <pc:docMk/>
            <pc:sldMk cId="1878790962" sldId="260"/>
            <ac:spMk id="8" creationId="{6C100859-A8D9-0ABA-AAE1-271ACC7133C1}"/>
          </ac:spMkLst>
        </pc:spChg>
      </pc:sldChg>
      <pc:sldChg chg="modSp modNotes">
        <pc:chgData name="Hanna Smyth" userId="S::exet4051@ox.ac.uk::72fb0b1f-7e13-4105-adf4-1614316d57cd" providerId="AD" clId="Web-{F3841BB4-C911-E489-7AD1-9580F612476E}" dt="2024-07-21T22:30:49.506" v="355"/>
        <pc:sldMkLst>
          <pc:docMk/>
          <pc:sldMk cId="4097566653" sldId="261"/>
        </pc:sldMkLst>
        <pc:spChg chg="mod">
          <ac:chgData name="Hanna Smyth" userId="S::exet4051@ox.ac.uk::72fb0b1f-7e13-4105-adf4-1614316d57cd" providerId="AD" clId="Web-{F3841BB4-C911-E489-7AD1-9580F612476E}" dt="2024-07-19T20:53:40.877" v="237" actId="14100"/>
          <ac:spMkLst>
            <pc:docMk/>
            <pc:sldMk cId="4097566653" sldId="261"/>
            <ac:spMk id="3" creationId="{F2CA90C8-FEFE-E9E0-E713-6178CC90FE4B}"/>
          </ac:spMkLst>
        </pc:spChg>
        <pc:spChg chg="mod">
          <ac:chgData name="Hanna Smyth" userId="S::exet4051@ox.ac.uk::72fb0b1f-7e13-4105-adf4-1614316d57cd" providerId="AD" clId="Web-{F3841BB4-C911-E489-7AD1-9580F612476E}" dt="2024-07-19T20:53:56.722" v="242" actId="20577"/>
          <ac:spMkLst>
            <pc:docMk/>
            <pc:sldMk cId="4097566653" sldId="261"/>
            <ac:spMk id="10" creationId="{6263DB8D-F9C2-2C65-708F-CD34CFEAF8DD}"/>
          </ac:spMkLst>
        </pc:spChg>
        <pc:spChg chg="mod">
          <ac:chgData name="Hanna Smyth" userId="S::exet4051@ox.ac.uk::72fb0b1f-7e13-4105-adf4-1614316d57cd" providerId="AD" clId="Web-{F3841BB4-C911-E489-7AD1-9580F612476E}" dt="2024-07-19T20:54:13.191" v="251" actId="20577"/>
          <ac:spMkLst>
            <pc:docMk/>
            <pc:sldMk cId="4097566653" sldId="261"/>
            <ac:spMk id="18" creationId="{72775591-0E1F-8C60-4BF7-AD2333ACAE15}"/>
          </ac:spMkLst>
        </pc:spChg>
      </pc:sldChg>
      <pc:sldChg chg="modSp modNotes">
        <pc:chgData name="Hanna Smyth" userId="S::exet4051@ox.ac.uk::72fb0b1f-7e13-4105-adf4-1614316d57cd" providerId="AD" clId="Web-{F3841BB4-C911-E489-7AD1-9580F612476E}" dt="2024-07-21T22:31:13.648" v="360"/>
        <pc:sldMkLst>
          <pc:docMk/>
          <pc:sldMk cId="410397264" sldId="262"/>
        </pc:sldMkLst>
        <pc:spChg chg="mod">
          <ac:chgData name="Hanna Smyth" userId="S::exet4051@ox.ac.uk::72fb0b1f-7e13-4105-adf4-1614316d57cd" providerId="AD" clId="Web-{F3841BB4-C911-E489-7AD1-9580F612476E}" dt="2024-07-19T20:54:40.988" v="258" actId="20577"/>
          <ac:spMkLst>
            <pc:docMk/>
            <pc:sldMk cId="410397264" sldId="262"/>
            <ac:spMk id="5" creationId="{6FA2F52A-B4C7-2659-EF3C-156F4DF60E69}"/>
          </ac:spMkLst>
        </pc:spChg>
      </pc:sldChg>
      <pc:sldChg chg="addSp delSp modSp delAnim">
        <pc:chgData name="Hanna Smyth" userId="S::exet4051@ox.ac.uk::72fb0b1f-7e13-4105-adf4-1614316d57cd" providerId="AD" clId="Web-{F3841BB4-C911-E489-7AD1-9580F612476E}" dt="2024-07-19T20:50:05.605" v="132" actId="20577"/>
        <pc:sldMkLst>
          <pc:docMk/>
          <pc:sldMk cId="2982532458" sldId="263"/>
        </pc:sldMkLst>
        <pc:spChg chg="mod">
          <ac:chgData name="Hanna Smyth" userId="S::exet4051@ox.ac.uk::72fb0b1f-7e13-4105-adf4-1614316d57cd" providerId="AD" clId="Web-{F3841BB4-C911-E489-7AD1-9580F612476E}" dt="2024-07-19T20:50:05.605" v="132" actId="20577"/>
          <ac:spMkLst>
            <pc:docMk/>
            <pc:sldMk cId="2982532458" sldId="263"/>
            <ac:spMk id="5" creationId="{0675E176-C4C6-69AA-51F8-C7668C6DD923}"/>
          </ac:spMkLst>
        </pc:spChg>
        <pc:spChg chg="add mod">
          <ac:chgData name="Hanna Smyth" userId="S::exet4051@ox.ac.uk::72fb0b1f-7e13-4105-adf4-1614316d57cd" providerId="AD" clId="Web-{F3841BB4-C911-E489-7AD1-9580F612476E}" dt="2024-07-19T18:22:52.784" v="17" actId="1076"/>
          <ac:spMkLst>
            <pc:docMk/>
            <pc:sldMk cId="2982532458" sldId="263"/>
            <ac:spMk id="9" creationId="{0ED7BE66-28D3-6533-4118-484AD5557C42}"/>
          </ac:spMkLst>
        </pc:spChg>
        <pc:picChg chg="del">
          <ac:chgData name="Hanna Smyth" userId="S::exet4051@ox.ac.uk::72fb0b1f-7e13-4105-adf4-1614316d57cd" providerId="AD" clId="Web-{F3841BB4-C911-E489-7AD1-9580F612476E}" dt="2024-07-19T18:19:47.701" v="7"/>
          <ac:picMkLst>
            <pc:docMk/>
            <pc:sldMk cId="2982532458" sldId="263"/>
            <ac:picMk id="4" creationId="{B06C59F0-916D-508C-E378-A7BFE244090C}"/>
          </ac:picMkLst>
        </pc:picChg>
        <pc:picChg chg="add mod">
          <ac:chgData name="Hanna Smyth" userId="S::exet4051@ox.ac.uk::72fb0b1f-7e13-4105-adf4-1614316d57cd" providerId="AD" clId="Web-{F3841BB4-C911-E489-7AD1-9580F612476E}" dt="2024-07-19T18:20:06.467" v="12" actId="1076"/>
          <ac:picMkLst>
            <pc:docMk/>
            <pc:sldMk cId="2982532458" sldId="263"/>
            <ac:picMk id="6" creationId="{ACF07ACF-21C5-ACE2-0D14-22372328A7A4}"/>
          </ac:picMkLst>
        </pc:picChg>
      </pc:sldChg>
      <pc:sldChg chg="modSp modNotes">
        <pc:chgData name="Hanna Smyth" userId="S::exet4051@ox.ac.uk::72fb0b1f-7e13-4105-adf4-1614316d57cd" providerId="AD" clId="Web-{F3841BB4-C911-E489-7AD1-9580F612476E}" dt="2024-07-21T22:30:46.912" v="354"/>
        <pc:sldMkLst>
          <pc:docMk/>
          <pc:sldMk cId="4191372800" sldId="268"/>
        </pc:sldMkLst>
        <pc:spChg chg="mod">
          <ac:chgData name="Hanna Smyth" userId="S::exet4051@ox.ac.uk::72fb0b1f-7e13-4105-adf4-1614316d57cd" providerId="AD" clId="Web-{F3841BB4-C911-E489-7AD1-9580F612476E}" dt="2024-07-19T20:52:56.313" v="207" actId="1076"/>
          <ac:spMkLst>
            <pc:docMk/>
            <pc:sldMk cId="4191372800" sldId="268"/>
            <ac:spMk id="3" creationId="{B69CEC45-A864-6FCE-800C-AA13B7E955F3}"/>
          </ac:spMkLst>
        </pc:spChg>
        <pc:spChg chg="mod">
          <ac:chgData name="Hanna Smyth" userId="S::exet4051@ox.ac.uk::72fb0b1f-7e13-4105-adf4-1614316d57cd" providerId="AD" clId="Web-{F3841BB4-C911-E489-7AD1-9580F612476E}" dt="2024-07-19T20:53:00.392" v="208" actId="1076"/>
          <ac:spMkLst>
            <pc:docMk/>
            <pc:sldMk cId="4191372800" sldId="268"/>
            <ac:spMk id="5" creationId="{B116CCD0-A66D-2E6F-0A1E-7196195E8753}"/>
          </ac:spMkLst>
        </pc:spChg>
      </pc:sldChg>
      <pc:sldChg chg="modSp modNotes">
        <pc:chgData name="Hanna Smyth" userId="S::exet4051@ox.ac.uk::72fb0b1f-7e13-4105-adf4-1614316d57cd" providerId="AD" clId="Web-{F3841BB4-C911-E489-7AD1-9580F612476E}" dt="2024-07-21T22:31:47.637" v="364"/>
        <pc:sldMkLst>
          <pc:docMk/>
          <pc:sldMk cId="4059687075" sldId="269"/>
        </pc:sldMkLst>
        <pc:spChg chg="mod">
          <ac:chgData name="Hanna Smyth" userId="S::exet4051@ox.ac.uk::72fb0b1f-7e13-4105-adf4-1614316d57cd" providerId="AD" clId="Web-{F3841BB4-C911-E489-7AD1-9580F612476E}" dt="2024-07-19T20:56:17.070" v="278" actId="20577"/>
          <ac:spMkLst>
            <pc:docMk/>
            <pc:sldMk cId="4059687075" sldId="269"/>
            <ac:spMk id="5" creationId="{E490D21C-99DC-5971-A537-526C0F230A8A}"/>
          </ac:spMkLst>
        </pc:spChg>
      </pc:sldChg>
      <pc:sldChg chg="modNotes">
        <pc:chgData name="Hanna Smyth" userId="S::exet4051@ox.ac.uk::72fb0b1f-7e13-4105-adf4-1614316d57cd" providerId="AD" clId="Web-{F3841BB4-C911-E489-7AD1-9580F612476E}" dt="2024-07-21T22:32:21.076" v="367"/>
        <pc:sldMkLst>
          <pc:docMk/>
          <pc:sldMk cId="3959390252" sldId="272"/>
        </pc:sldMkLst>
      </pc:sldChg>
      <pc:sldChg chg="modSp">
        <pc:chgData name="Hanna Smyth" userId="S::exet4051@ox.ac.uk::72fb0b1f-7e13-4105-adf4-1614316d57cd" providerId="AD" clId="Web-{F3841BB4-C911-E489-7AD1-9580F612476E}" dt="2024-07-19T21:00:19.687" v="335" actId="20577"/>
        <pc:sldMkLst>
          <pc:docMk/>
          <pc:sldMk cId="4215665580" sldId="273"/>
        </pc:sldMkLst>
        <pc:spChg chg="mod">
          <ac:chgData name="Hanna Smyth" userId="S::exet4051@ox.ac.uk::72fb0b1f-7e13-4105-adf4-1614316d57cd" providerId="AD" clId="Web-{F3841BB4-C911-E489-7AD1-9580F612476E}" dt="2024-07-19T21:00:19.687" v="335" actId="20577"/>
          <ac:spMkLst>
            <pc:docMk/>
            <pc:sldMk cId="4215665580" sldId="273"/>
            <ac:spMk id="3" creationId="{DA9B8D5D-7ACC-12DE-FE22-A034D46C9F7F}"/>
          </ac:spMkLst>
        </pc:spChg>
      </pc:sldChg>
      <pc:sldChg chg="modSp modNotes">
        <pc:chgData name="Hanna Smyth" userId="S::exet4051@ox.ac.uk::72fb0b1f-7e13-4105-adf4-1614316d57cd" providerId="AD" clId="Web-{F3841BB4-C911-E489-7AD1-9580F612476E}" dt="2024-07-21T22:31:39.277" v="363"/>
        <pc:sldMkLst>
          <pc:docMk/>
          <pc:sldMk cId="2040151213" sldId="278"/>
        </pc:sldMkLst>
        <pc:spChg chg="mod">
          <ac:chgData name="Hanna Smyth" userId="S::exet4051@ox.ac.uk::72fb0b1f-7e13-4105-adf4-1614316d57cd" providerId="AD" clId="Web-{F3841BB4-C911-E489-7AD1-9580F612476E}" dt="2024-07-19T20:55:45.162" v="268" actId="20577"/>
          <ac:spMkLst>
            <pc:docMk/>
            <pc:sldMk cId="2040151213" sldId="278"/>
            <ac:spMk id="4" creationId="{F33E92DF-BA05-AD78-4834-590F4F6E07A5}"/>
          </ac:spMkLst>
        </pc:spChg>
      </pc:sldChg>
      <pc:sldChg chg="modSp">
        <pc:chgData name="Hanna Smyth" userId="S::exet4051@ox.ac.uk::72fb0b1f-7e13-4105-adf4-1614316d57cd" providerId="AD" clId="Web-{F3841BB4-C911-E489-7AD1-9580F612476E}" dt="2024-07-19T18:19:46.435" v="6" actId="20577"/>
        <pc:sldMkLst>
          <pc:docMk/>
          <pc:sldMk cId="4053592699" sldId="279"/>
        </pc:sldMkLst>
        <pc:spChg chg="mod">
          <ac:chgData name="Hanna Smyth" userId="S::exet4051@ox.ac.uk::72fb0b1f-7e13-4105-adf4-1614316d57cd" providerId="AD" clId="Web-{F3841BB4-C911-E489-7AD1-9580F612476E}" dt="2024-07-19T18:19:46.435" v="6" actId="20577"/>
          <ac:spMkLst>
            <pc:docMk/>
            <pc:sldMk cId="4053592699" sldId="279"/>
            <ac:spMk id="8" creationId="{2D61DDE7-45FD-3F04-721F-3A2392244EB0}"/>
          </ac:spMkLst>
        </pc:spChg>
      </pc:sldChg>
      <pc:sldChg chg="modSp">
        <pc:chgData name="Hanna Smyth" userId="S::exet4051@ox.ac.uk::72fb0b1f-7e13-4105-adf4-1614316d57cd" providerId="AD" clId="Web-{F3841BB4-C911-E489-7AD1-9580F612476E}" dt="2024-07-19T18:37:32.062" v="21" actId="20577"/>
        <pc:sldMkLst>
          <pc:docMk/>
          <pc:sldMk cId="654983433" sldId="280"/>
        </pc:sldMkLst>
        <pc:spChg chg="mod">
          <ac:chgData name="Hanna Smyth" userId="S::exet4051@ox.ac.uk::72fb0b1f-7e13-4105-adf4-1614316d57cd" providerId="AD" clId="Web-{F3841BB4-C911-E489-7AD1-9580F612476E}" dt="2024-07-19T18:37:32.062" v="21" actId="20577"/>
          <ac:spMkLst>
            <pc:docMk/>
            <pc:sldMk cId="654983433" sldId="280"/>
            <ac:spMk id="3" creationId="{5C5778BB-C873-4C92-5424-713B39915B62}"/>
          </ac:spMkLst>
        </pc:spChg>
      </pc:sldChg>
      <pc:sldChg chg="modSp modNotes">
        <pc:chgData name="Hanna Smyth" userId="S::exet4051@ox.ac.uk::72fb0b1f-7e13-4105-adf4-1614316d57cd" providerId="AD" clId="Web-{F3841BB4-C911-E489-7AD1-9580F612476E}" dt="2024-07-21T22:29:17.064" v="343"/>
        <pc:sldMkLst>
          <pc:docMk/>
          <pc:sldMk cId="1500614293" sldId="282"/>
        </pc:sldMkLst>
        <pc:spChg chg="mod">
          <ac:chgData name="Hanna Smyth" userId="S::exet4051@ox.ac.uk::72fb0b1f-7e13-4105-adf4-1614316d57cd" providerId="AD" clId="Web-{F3841BB4-C911-E489-7AD1-9580F612476E}" dt="2024-07-19T20:45:41.876" v="90" actId="14100"/>
          <ac:spMkLst>
            <pc:docMk/>
            <pc:sldMk cId="1500614293" sldId="282"/>
            <ac:spMk id="3" creationId="{0B2DD30D-2872-724F-D8E2-F785E43F76BD}"/>
          </ac:spMkLst>
        </pc:spChg>
        <pc:spChg chg="mod">
          <ac:chgData name="Hanna Smyth" userId="S::exet4051@ox.ac.uk::72fb0b1f-7e13-4105-adf4-1614316d57cd" providerId="AD" clId="Web-{F3841BB4-C911-E489-7AD1-9580F612476E}" dt="2024-07-19T20:45:29.048" v="86" actId="20577"/>
          <ac:spMkLst>
            <pc:docMk/>
            <pc:sldMk cId="1500614293" sldId="282"/>
            <ac:spMk id="29" creationId="{1F1D8B96-300C-6F21-50DC-AAF20FCD3C7A}"/>
          </ac:spMkLst>
        </pc:spChg>
      </pc:sldChg>
      <pc:sldChg chg="modSp modNotes">
        <pc:chgData name="Hanna Smyth" userId="S::exet4051@ox.ac.uk::72fb0b1f-7e13-4105-adf4-1614316d57cd" providerId="AD" clId="Web-{F3841BB4-C911-E489-7AD1-9580F612476E}" dt="2024-07-21T22:29:38.643" v="346"/>
        <pc:sldMkLst>
          <pc:docMk/>
          <pc:sldMk cId="2402285193" sldId="283"/>
        </pc:sldMkLst>
        <pc:spChg chg="mod">
          <ac:chgData name="Hanna Smyth" userId="S::exet4051@ox.ac.uk::72fb0b1f-7e13-4105-adf4-1614316d57cd" providerId="AD" clId="Web-{F3841BB4-C911-E489-7AD1-9580F612476E}" dt="2024-07-19T20:46:02.596" v="93" actId="20577"/>
          <ac:spMkLst>
            <pc:docMk/>
            <pc:sldMk cId="2402285193" sldId="283"/>
            <ac:spMk id="25" creationId="{4E2739EB-1558-D255-4733-D793BD0DAC55}"/>
          </ac:spMkLst>
        </pc:spChg>
      </pc:sldChg>
      <pc:sldChg chg="modSp">
        <pc:chgData name="Hanna Smyth" userId="S::exet4051@ox.ac.uk::72fb0b1f-7e13-4105-adf4-1614316d57cd" providerId="AD" clId="Web-{F3841BB4-C911-E489-7AD1-9580F612476E}" dt="2024-07-19T20:46:31.800" v="109" actId="1076"/>
        <pc:sldMkLst>
          <pc:docMk/>
          <pc:sldMk cId="3807547192" sldId="284"/>
        </pc:sldMkLst>
        <pc:spChg chg="mod">
          <ac:chgData name="Hanna Smyth" userId="S::exet4051@ox.ac.uk::72fb0b1f-7e13-4105-adf4-1614316d57cd" providerId="AD" clId="Web-{F3841BB4-C911-E489-7AD1-9580F612476E}" dt="2024-07-19T20:46:22.784" v="100" actId="20577"/>
          <ac:spMkLst>
            <pc:docMk/>
            <pc:sldMk cId="3807547192" sldId="284"/>
            <ac:spMk id="4" creationId="{DD7CF533-F996-B9C0-7B31-475F28D8338A}"/>
          </ac:spMkLst>
        </pc:spChg>
        <pc:spChg chg="mod">
          <ac:chgData name="Hanna Smyth" userId="S::exet4051@ox.ac.uk::72fb0b1f-7e13-4105-adf4-1614316d57cd" providerId="AD" clId="Web-{F3841BB4-C911-E489-7AD1-9580F612476E}" dt="2024-07-19T20:46:31.800" v="109" actId="1076"/>
          <ac:spMkLst>
            <pc:docMk/>
            <pc:sldMk cId="3807547192" sldId="284"/>
            <ac:spMk id="24" creationId="{8D09339B-2A54-CEBB-45A6-40EA95C11145}"/>
          </ac:spMkLst>
        </pc:spChg>
      </pc:sldChg>
      <pc:sldChg chg="modSp modNotes">
        <pc:chgData name="Hanna Smyth" userId="S::exet4051@ox.ac.uk::72fb0b1f-7e13-4105-adf4-1614316d57cd" providerId="AD" clId="Web-{F3841BB4-C911-E489-7AD1-9580F612476E}" dt="2024-07-21T22:30:02.629" v="348"/>
        <pc:sldMkLst>
          <pc:docMk/>
          <pc:sldMk cId="2973226481" sldId="285"/>
        </pc:sldMkLst>
        <pc:spChg chg="mod">
          <ac:chgData name="Hanna Smyth" userId="S::exet4051@ox.ac.uk::72fb0b1f-7e13-4105-adf4-1614316d57cd" providerId="AD" clId="Web-{F3841BB4-C911-E489-7AD1-9580F612476E}" dt="2024-07-19T20:46:58.082" v="111" actId="20577"/>
          <ac:spMkLst>
            <pc:docMk/>
            <pc:sldMk cId="2973226481" sldId="285"/>
            <ac:spMk id="4" creationId="{9C9BE9B3-934A-FCC6-71D8-3A111FD705AF}"/>
          </ac:spMkLst>
        </pc:spChg>
      </pc:sldChg>
      <pc:sldChg chg="addSp delSp modSp modNotes">
        <pc:chgData name="Hanna Smyth" userId="S::exet4051@ox.ac.uk::72fb0b1f-7e13-4105-adf4-1614316d57cd" providerId="AD" clId="Web-{F3841BB4-C911-E489-7AD1-9580F612476E}" dt="2024-07-21T22:30:37.568" v="352"/>
        <pc:sldMkLst>
          <pc:docMk/>
          <pc:sldMk cId="1674404243" sldId="287"/>
        </pc:sldMkLst>
        <pc:spChg chg="mod">
          <ac:chgData name="Hanna Smyth" userId="S::exet4051@ox.ac.uk::72fb0b1f-7e13-4105-adf4-1614316d57cd" providerId="AD" clId="Web-{F3841BB4-C911-E489-7AD1-9580F612476E}" dt="2024-07-19T20:51:54.359" v="163" actId="20577"/>
          <ac:spMkLst>
            <pc:docMk/>
            <pc:sldMk cId="1674404243" sldId="287"/>
            <ac:spMk id="3" creationId="{2E13FD9D-1A33-8F95-E90C-728919CAB21C}"/>
          </ac:spMkLst>
        </pc:spChg>
        <pc:spChg chg="mod">
          <ac:chgData name="Hanna Smyth" userId="S::exet4051@ox.ac.uk::72fb0b1f-7e13-4105-adf4-1614316d57cd" providerId="AD" clId="Web-{F3841BB4-C911-E489-7AD1-9580F612476E}" dt="2024-07-19T20:50:50.935" v="144" actId="20577"/>
          <ac:spMkLst>
            <pc:docMk/>
            <pc:sldMk cId="1674404243" sldId="287"/>
            <ac:spMk id="4" creationId="{16C74DD2-5384-FD62-9FEC-9DC2BD524B84}"/>
          </ac:spMkLst>
        </pc:spChg>
        <pc:spChg chg="mod">
          <ac:chgData name="Hanna Smyth" userId="S::exet4051@ox.ac.uk::72fb0b1f-7e13-4105-adf4-1614316d57cd" providerId="AD" clId="Web-{F3841BB4-C911-E489-7AD1-9580F612476E}" dt="2024-07-19T20:51:07.107" v="152" actId="20577"/>
          <ac:spMkLst>
            <pc:docMk/>
            <pc:sldMk cId="1674404243" sldId="287"/>
            <ac:spMk id="5" creationId="{0FFAEDD6-D38B-E655-8034-4DDEC351D0B5}"/>
          </ac:spMkLst>
        </pc:spChg>
        <pc:spChg chg="add del mod">
          <ac:chgData name="Hanna Smyth" userId="S::exet4051@ox.ac.uk::72fb0b1f-7e13-4105-adf4-1614316d57cd" providerId="AD" clId="Web-{F3841BB4-C911-E489-7AD1-9580F612476E}" dt="2024-07-19T20:51:26.514" v="158" actId="20577"/>
          <ac:spMkLst>
            <pc:docMk/>
            <pc:sldMk cId="1674404243" sldId="287"/>
            <ac:spMk id="15" creationId="{94E2AF63-CAE8-69B5-2662-98F3A0C88290}"/>
          </ac:spMkLst>
        </pc:spChg>
      </pc:sldChg>
      <pc:sldChg chg="modSp">
        <pc:chgData name="Hanna Smyth" userId="S::exet4051@ox.ac.uk::72fb0b1f-7e13-4105-adf4-1614316d57cd" providerId="AD" clId="Web-{F3841BB4-C911-E489-7AD1-9580F612476E}" dt="2024-07-19T20:53:22.627" v="213" actId="20577"/>
        <pc:sldMkLst>
          <pc:docMk/>
          <pc:sldMk cId="3581130291" sldId="288"/>
        </pc:sldMkLst>
        <pc:spChg chg="mod">
          <ac:chgData name="Hanna Smyth" userId="S::exet4051@ox.ac.uk::72fb0b1f-7e13-4105-adf4-1614316d57cd" providerId="AD" clId="Web-{F3841BB4-C911-E489-7AD1-9580F612476E}" dt="2024-07-19T20:53:22.627" v="213" actId="20577"/>
          <ac:spMkLst>
            <pc:docMk/>
            <pc:sldMk cId="3581130291" sldId="288"/>
            <ac:spMk id="5" creationId="{B116CCD0-A66D-2E6F-0A1E-7196195E8753}"/>
          </ac:spMkLst>
        </pc:spChg>
      </pc:sldChg>
      <pc:sldChg chg="modSp modNotes">
        <pc:chgData name="Hanna Smyth" userId="S::exet4051@ox.ac.uk::72fb0b1f-7e13-4105-adf4-1614316d57cd" providerId="AD" clId="Web-{F3841BB4-C911-E489-7AD1-9580F612476E}" dt="2024-07-21T22:31:36.527" v="362"/>
        <pc:sldMkLst>
          <pc:docMk/>
          <pc:sldMk cId="3395180338" sldId="290"/>
        </pc:sldMkLst>
        <pc:spChg chg="mod">
          <ac:chgData name="Hanna Smyth" userId="S::exet4051@ox.ac.uk::72fb0b1f-7e13-4105-adf4-1614316d57cd" providerId="AD" clId="Web-{F3841BB4-C911-E489-7AD1-9580F612476E}" dt="2024-07-19T20:55:08.036" v="261" actId="20577"/>
          <ac:spMkLst>
            <pc:docMk/>
            <pc:sldMk cId="3395180338" sldId="290"/>
            <ac:spMk id="8" creationId="{6C100859-A8D9-0ABA-AAE1-271ACC7133C1}"/>
          </ac:spMkLst>
        </pc:spChg>
      </pc:sldChg>
      <pc:sldChg chg="modSp modNotes">
        <pc:chgData name="Hanna Smyth" userId="S::exet4051@ox.ac.uk::72fb0b1f-7e13-4105-adf4-1614316d57cd" providerId="AD" clId="Web-{F3841BB4-C911-E489-7AD1-9580F612476E}" dt="2024-07-21T22:31:59.013" v="365"/>
        <pc:sldMkLst>
          <pc:docMk/>
          <pc:sldMk cId="1000419798" sldId="291"/>
        </pc:sldMkLst>
        <pc:spChg chg="mod">
          <ac:chgData name="Hanna Smyth" userId="S::exet4051@ox.ac.uk::72fb0b1f-7e13-4105-adf4-1614316d57cd" providerId="AD" clId="Web-{F3841BB4-C911-E489-7AD1-9580F612476E}" dt="2024-07-19T20:57:14.697" v="299" actId="20577"/>
          <ac:spMkLst>
            <pc:docMk/>
            <pc:sldMk cId="1000419798" sldId="291"/>
            <ac:spMk id="2" creationId="{BD33EE78-67F7-3BA2-16EA-00A9B013E14C}"/>
          </ac:spMkLst>
        </pc:spChg>
        <pc:spChg chg="mod">
          <ac:chgData name="Hanna Smyth" userId="S::exet4051@ox.ac.uk::72fb0b1f-7e13-4105-adf4-1614316d57cd" providerId="AD" clId="Web-{F3841BB4-C911-E489-7AD1-9580F612476E}" dt="2024-07-19T20:56:38.555" v="288" actId="1076"/>
          <ac:spMkLst>
            <pc:docMk/>
            <pc:sldMk cId="1000419798" sldId="291"/>
            <ac:spMk id="12" creationId="{789EC15F-3421-49A8-D71B-650BFB3DFBA8}"/>
          </ac:spMkLst>
        </pc:spChg>
        <pc:spChg chg="mod">
          <ac:chgData name="Hanna Smyth" userId="S::exet4051@ox.ac.uk::72fb0b1f-7e13-4105-adf4-1614316d57cd" providerId="AD" clId="Web-{F3841BB4-C911-E489-7AD1-9580F612476E}" dt="2024-07-19T20:57:04.259" v="296" actId="20577"/>
          <ac:spMkLst>
            <pc:docMk/>
            <pc:sldMk cId="1000419798" sldId="291"/>
            <ac:spMk id="16" creationId="{00C73129-BF3B-E5DC-D3A9-E72C65163D0B}"/>
          </ac:spMkLst>
        </pc:spChg>
      </pc:sldChg>
      <pc:sldChg chg="modNotes">
        <pc:chgData name="Hanna Smyth" userId="S::exet4051@ox.ac.uk::72fb0b1f-7e13-4105-adf4-1614316d57cd" providerId="AD" clId="Web-{F3841BB4-C911-E489-7AD1-9580F612476E}" dt="2024-07-21T22:32:10.529" v="366"/>
        <pc:sldMkLst>
          <pc:docMk/>
          <pc:sldMk cId="564075660" sldId="292"/>
        </pc:sldMkLst>
      </pc:sldChg>
    </pc:docChg>
  </pc:docChgLst>
  <pc:docChgLst>
    <pc:chgData name="Hanna Smyth" userId="S::exet4051@ox.ac.uk::72fb0b1f-7e13-4105-adf4-1614316d57cd" providerId="AD" clId="Web-{FC9E555E-628F-269F-6D8F-4A888812BCCC}"/>
    <pc:docChg chg="mod modSld">
      <pc:chgData name="Hanna Smyth" userId="S::exet4051@ox.ac.uk::72fb0b1f-7e13-4105-adf4-1614316d57cd" providerId="AD" clId="Web-{FC9E555E-628F-269F-6D8F-4A888812BCCC}" dt="2024-07-21T22:57:44.869" v="58" actId="14100"/>
      <pc:docMkLst>
        <pc:docMk/>
      </pc:docMkLst>
      <pc:sldChg chg="modSp">
        <pc:chgData name="Hanna Smyth" userId="S::exet4051@ox.ac.uk::72fb0b1f-7e13-4105-adf4-1614316d57cd" providerId="AD" clId="Web-{FC9E555E-628F-269F-6D8F-4A888812BCCC}" dt="2024-07-21T22:53:45.799" v="25" actId="20577"/>
        <pc:sldMkLst>
          <pc:docMk/>
          <pc:sldMk cId="4097566653" sldId="261"/>
        </pc:sldMkLst>
        <pc:spChg chg="mod">
          <ac:chgData name="Hanna Smyth" userId="S::exet4051@ox.ac.uk::72fb0b1f-7e13-4105-adf4-1614316d57cd" providerId="AD" clId="Web-{FC9E555E-628F-269F-6D8F-4A888812BCCC}" dt="2024-07-21T22:53:43.314" v="23" actId="20577"/>
          <ac:spMkLst>
            <pc:docMk/>
            <pc:sldMk cId="4097566653" sldId="261"/>
            <ac:spMk id="10" creationId="{6263DB8D-F9C2-2C65-708F-CD34CFEAF8DD}"/>
          </ac:spMkLst>
        </pc:spChg>
        <pc:spChg chg="mod">
          <ac:chgData name="Hanna Smyth" userId="S::exet4051@ox.ac.uk::72fb0b1f-7e13-4105-adf4-1614316d57cd" providerId="AD" clId="Web-{FC9E555E-628F-269F-6D8F-4A888812BCCC}" dt="2024-07-21T22:53:45.799" v="25" actId="20577"/>
          <ac:spMkLst>
            <pc:docMk/>
            <pc:sldMk cId="4097566653" sldId="261"/>
            <ac:spMk id="18" creationId="{72775591-0E1F-8C60-4BF7-AD2333ACAE15}"/>
          </ac:spMkLst>
        </pc:spChg>
      </pc:sldChg>
      <pc:sldChg chg="modSp">
        <pc:chgData name="Hanna Smyth" userId="S::exet4051@ox.ac.uk::72fb0b1f-7e13-4105-adf4-1614316d57cd" providerId="AD" clId="Web-{FC9E555E-628F-269F-6D8F-4A888812BCCC}" dt="2024-07-21T22:53:09.547" v="20" actId="20577"/>
        <pc:sldMkLst>
          <pc:docMk/>
          <pc:sldMk cId="4191372800" sldId="268"/>
        </pc:sldMkLst>
        <pc:spChg chg="mod">
          <ac:chgData name="Hanna Smyth" userId="S::exet4051@ox.ac.uk::72fb0b1f-7e13-4105-adf4-1614316d57cd" providerId="AD" clId="Web-{FC9E555E-628F-269F-6D8F-4A888812BCCC}" dt="2024-07-21T22:53:09.547" v="20" actId="20577"/>
          <ac:spMkLst>
            <pc:docMk/>
            <pc:sldMk cId="4191372800" sldId="268"/>
            <ac:spMk id="5" creationId="{B116CCD0-A66D-2E6F-0A1E-7196195E8753}"/>
          </ac:spMkLst>
        </pc:spChg>
      </pc:sldChg>
      <pc:sldChg chg="modSp">
        <pc:chgData name="Hanna Smyth" userId="S::exet4051@ox.ac.uk::72fb0b1f-7e13-4105-adf4-1614316d57cd" providerId="AD" clId="Web-{FC9E555E-628F-269F-6D8F-4A888812BCCC}" dt="2024-07-21T22:55:08.497" v="30" actId="20577"/>
        <pc:sldMkLst>
          <pc:docMk/>
          <pc:sldMk cId="4059687075" sldId="269"/>
        </pc:sldMkLst>
        <pc:spChg chg="mod">
          <ac:chgData name="Hanna Smyth" userId="S::exet4051@ox.ac.uk::72fb0b1f-7e13-4105-adf4-1614316d57cd" providerId="AD" clId="Web-{FC9E555E-628F-269F-6D8F-4A888812BCCC}" dt="2024-07-21T22:55:08.497" v="30" actId="20577"/>
          <ac:spMkLst>
            <pc:docMk/>
            <pc:sldMk cId="4059687075" sldId="269"/>
            <ac:spMk id="5" creationId="{E490D21C-99DC-5971-A537-526C0F230A8A}"/>
          </ac:spMkLst>
        </pc:spChg>
      </pc:sldChg>
      <pc:sldChg chg="modSp">
        <pc:chgData name="Hanna Smyth" userId="S::exet4051@ox.ac.uk::72fb0b1f-7e13-4105-adf4-1614316d57cd" providerId="AD" clId="Web-{FC9E555E-628F-269F-6D8F-4A888812BCCC}" dt="2024-07-21T22:55:48.034" v="36" actId="20577"/>
        <pc:sldMkLst>
          <pc:docMk/>
          <pc:sldMk cId="2695353843" sldId="270"/>
        </pc:sldMkLst>
        <pc:spChg chg="mod">
          <ac:chgData name="Hanna Smyth" userId="S::exet4051@ox.ac.uk::72fb0b1f-7e13-4105-adf4-1614316d57cd" providerId="AD" clId="Web-{FC9E555E-628F-269F-6D8F-4A888812BCCC}" dt="2024-07-21T22:55:41.971" v="34" actId="20577"/>
          <ac:spMkLst>
            <pc:docMk/>
            <pc:sldMk cId="2695353843" sldId="270"/>
            <ac:spMk id="17" creationId="{31421A24-6975-7507-B430-3F0DD3462712}"/>
          </ac:spMkLst>
        </pc:spChg>
        <pc:spChg chg="mod">
          <ac:chgData name="Hanna Smyth" userId="S::exet4051@ox.ac.uk::72fb0b1f-7e13-4105-adf4-1614316d57cd" providerId="AD" clId="Web-{FC9E555E-628F-269F-6D8F-4A888812BCCC}" dt="2024-07-21T22:55:45.205" v="35" actId="20577"/>
          <ac:spMkLst>
            <pc:docMk/>
            <pc:sldMk cId="2695353843" sldId="270"/>
            <ac:spMk id="20" creationId="{2ED55617-CA07-BCFF-724E-69C685ABF9A6}"/>
          </ac:spMkLst>
        </pc:spChg>
        <pc:spChg chg="mod">
          <ac:chgData name="Hanna Smyth" userId="S::exet4051@ox.ac.uk::72fb0b1f-7e13-4105-adf4-1614316d57cd" providerId="AD" clId="Web-{FC9E555E-628F-269F-6D8F-4A888812BCCC}" dt="2024-07-21T22:55:48.034" v="36" actId="20577"/>
          <ac:spMkLst>
            <pc:docMk/>
            <pc:sldMk cId="2695353843" sldId="270"/>
            <ac:spMk id="27" creationId="{4E2BBD92-2203-BC51-04CA-25BAAA7DED7E}"/>
          </ac:spMkLst>
        </pc:spChg>
      </pc:sldChg>
      <pc:sldChg chg="modSp">
        <pc:chgData name="Hanna Smyth" userId="S::exet4051@ox.ac.uk::72fb0b1f-7e13-4105-adf4-1614316d57cd" providerId="AD" clId="Web-{FC9E555E-628F-269F-6D8F-4A888812BCCC}" dt="2024-07-21T22:56:30.834" v="38"/>
        <pc:sldMkLst>
          <pc:docMk/>
          <pc:sldMk cId="3959390252" sldId="272"/>
        </pc:sldMkLst>
        <pc:graphicFrameChg chg="mod modGraphic">
          <ac:chgData name="Hanna Smyth" userId="S::exet4051@ox.ac.uk::72fb0b1f-7e13-4105-adf4-1614316d57cd" providerId="AD" clId="Web-{FC9E555E-628F-269F-6D8F-4A888812BCCC}" dt="2024-07-21T22:56:30.834" v="38"/>
          <ac:graphicFrameMkLst>
            <pc:docMk/>
            <pc:sldMk cId="3959390252" sldId="272"/>
            <ac:graphicFrameMk id="9" creationId="{7FF79461-1FB9-98F3-D1B7-968DFC3AF729}"/>
          </ac:graphicFrameMkLst>
        </pc:graphicFrameChg>
      </pc:sldChg>
      <pc:sldChg chg="modSp">
        <pc:chgData name="Hanna Smyth" userId="S::exet4051@ox.ac.uk::72fb0b1f-7e13-4105-adf4-1614316d57cd" providerId="AD" clId="Web-{FC9E555E-628F-269F-6D8F-4A888812BCCC}" dt="2024-07-21T22:57:44.869" v="58" actId="14100"/>
        <pc:sldMkLst>
          <pc:docMk/>
          <pc:sldMk cId="1614173179" sldId="275"/>
        </pc:sldMkLst>
        <pc:spChg chg="mod">
          <ac:chgData name="Hanna Smyth" userId="S::exet4051@ox.ac.uk::72fb0b1f-7e13-4105-adf4-1614316d57cd" providerId="AD" clId="Web-{FC9E555E-628F-269F-6D8F-4A888812BCCC}" dt="2024-07-21T22:57:44.869" v="58" actId="14100"/>
          <ac:spMkLst>
            <pc:docMk/>
            <pc:sldMk cId="1614173179" sldId="275"/>
            <ac:spMk id="3" creationId="{B02B416C-0D7F-91DA-9311-5587A498F6F6}"/>
          </ac:spMkLst>
        </pc:spChg>
      </pc:sldChg>
      <pc:sldChg chg="modSp">
        <pc:chgData name="Hanna Smyth" userId="S::exet4051@ox.ac.uk::72fb0b1f-7e13-4105-adf4-1614316d57cd" providerId="AD" clId="Web-{FC9E555E-628F-269F-6D8F-4A888812BCCC}" dt="2024-07-21T22:48:53.503" v="2" actId="20577"/>
        <pc:sldMkLst>
          <pc:docMk/>
          <pc:sldMk cId="1738264635" sldId="281"/>
        </pc:sldMkLst>
        <pc:spChg chg="mod">
          <ac:chgData name="Hanna Smyth" userId="S::exet4051@ox.ac.uk::72fb0b1f-7e13-4105-adf4-1614316d57cd" providerId="AD" clId="Web-{FC9E555E-628F-269F-6D8F-4A888812BCCC}" dt="2024-07-21T22:48:53.503" v="2" actId="20577"/>
          <ac:spMkLst>
            <pc:docMk/>
            <pc:sldMk cId="1738264635" sldId="281"/>
            <ac:spMk id="3" creationId="{CB134B63-A335-484A-8EAB-B37B0902962B}"/>
          </ac:spMkLst>
        </pc:spChg>
      </pc:sldChg>
      <pc:sldChg chg="modSp">
        <pc:chgData name="Hanna Smyth" userId="S::exet4051@ox.ac.uk::72fb0b1f-7e13-4105-adf4-1614316d57cd" providerId="AD" clId="Web-{FC9E555E-628F-269F-6D8F-4A888812BCCC}" dt="2024-07-21T22:49:27.036" v="5" actId="20577"/>
        <pc:sldMkLst>
          <pc:docMk/>
          <pc:sldMk cId="3807547192" sldId="284"/>
        </pc:sldMkLst>
        <pc:spChg chg="mod">
          <ac:chgData name="Hanna Smyth" userId="S::exet4051@ox.ac.uk::72fb0b1f-7e13-4105-adf4-1614316d57cd" providerId="AD" clId="Web-{FC9E555E-628F-269F-6D8F-4A888812BCCC}" dt="2024-07-21T22:49:27.036" v="5" actId="20577"/>
          <ac:spMkLst>
            <pc:docMk/>
            <pc:sldMk cId="3807547192" sldId="284"/>
            <ac:spMk id="4" creationId="{DD7CF533-F996-B9C0-7B31-475F28D8338A}"/>
          </ac:spMkLst>
        </pc:spChg>
      </pc:sldChg>
      <pc:sldChg chg="modSp addCm">
        <pc:chgData name="Hanna Smyth" userId="S::exet4051@ox.ac.uk::72fb0b1f-7e13-4105-adf4-1614316d57cd" providerId="AD" clId="Web-{FC9E555E-628F-269F-6D8F-4A888812BCCC}" dt="2024-07-21T22:51:34.933" v="18"/>
        <pc:sldMkLst>
          <pc:docMk/>
          <pc:sldMk cId="2973226481" sldId="285"/>
        </pc:sldMkLst>
        <pc:spChg chg="mod">
          <ac:chgData name="Hanna Smyth" userId="S::exet4051@ox.ac.uk::72fb0b1f-7e13-4105-adf4-1614316d57cd" providerId="AD" clId="Web-{FC9E555E-628F-269F-6D8F-4A888812BCCC}" dt="2024-07-21T22:51:00.775" v="16" actId="20577"/>
          <ac:spMkLst>
            <pc:docMk/>
            <pc:sldMk cId="2973226481" sldId="285"/>
            <ac:spMk id="7" creationId="{13667031-D166-E623-467B-18F4815BBF5C}"/>
          </ac:spMkLst>
        </pc:spChg>
        <pc:extLst>
          <p:ext xmlns:p="http://schemas.openxmlformats.org/presentationml/2006/main" uri="{D6D511B9-2390-475A-947B-AFAB55BFBCF1}">
            <pc226:cmChg xmlns:pc226="http://schemas.microsoft.com/office/powerpoint/2022/06/main/command" chg="add">
              <pc226:chgData name="Hanna Smyth" userId="S::exet4051@ox.ac.uk::72fb0b1f-7e13-4105-adf4-1614316d57cd" providerId="AD" clId="Web-{FC9E555E-628F-269F-6D8F-4A888812BCCC}" dt="2024-07-21T22:51:34.933" v="18"/>
              <pc2:cmMkLst xmlns:pc2="http://schemas.microsoft.com/office/powerpoint/2019/9/main/command">
                <pc:docMk/>
                <pc:sldMk cId="2973226481" sldId="285"/>
                <pc2:cmMk id="{C8DDF88C-F5FA-480B-915C-8C93D13D956D}"/>
              </pc2:cmMkLst>
            </pc226:cmChg>
          </p:ext>
        </pc:extLst>
      </pc:sldChg>
      <pc:sldChg chg="modSp">
        <pc:chgData name="Hanna Smyth" userId="S::exet4051@ox.ac.uk::72fb0b1f-7e13-4105-adf4-1614316d57cd" providerId="AD" clId="Web-{FC9E555E-628F-269F-6D8F-4A888812BCCC}" dt="2024-07-21T22:54:30.620" v="27" actId="20577"/>
        <pc:sldMkLst>
          <pc:docMk/>
          <pc:sldMk cId="3395180338" sldId="290"/>
        </pc:sldMkLst>
        <pc:spChg chg="mod">
          <ac:chgData name="Hanna Smyth" userId="S::exet4051@ox.ac.uk::72fb0b1f-7e13-4105-adf4-1614316d57cd" providerId="AD" clId="Web-{FC9E555E-628F-269F-6D8F-4A888812BCCC}" dt="2024-07-21T22:54:30.620" v="27" actId="20577"/>
          <ac:spMkLst>
            <pc:docMk/>
            <pc:sldMk cId="3395180338" sldId="290"/>
            <ac:spMk id="8" creationId="{6C100859-A8D9-0ABA-AAE1-271ACC7133C1}"/>
          </ac:spMkLst>
        </pc:spChg>
      </pc:sldChg>
      <pc:sldChg chg="modSp">
        <pc:chgData name="Hanna Smyth" userId="S::exet4051@ox.ac.uk::72fb0b1f-7e13-4105-adf4-1614316d57cd" providerId="AD" clId="Web-{FC9E555E-628F-269F-6D8F-4A888812BCCC}" dt="2024-07-21T22:55:24.685" v="32" actId="20577"/>
        <pc:sldMkLst>
          <pc:docMk/>
          <pc:sldMk cId="1000419798" sldId="291"/>
        </pc:sldMkLst>
        <pc:spChg chg="mod">
          <ac:chgData name="Hanna Smyth" userId="S::exet4051@ox.ac.uk::72fb0b1f-7e13-4105-adf4-1614316d57cd" providerId="AD" clId="Web-{FC9E555E-628F-269F-6D8F-4A888812BCCC}" dt="2024-07-21T22:55:24.685" v="32" actId="20577"/>
          <ac:spMkLst>
            <pc:docMk/>
            <pc:sldMk cId="1000419798" sldId="291"/>
            <ac:spMk id="12" creationId="{789EC15F-3421-49A8-D71B-650BFB3DFBA8}"/>
          </ac:spMkLst>
        </pc:spChg>
      </pc:sldChg>
    </pc:docChg>
  </pc:docChgLst>
  <pc:docChgLst>
    <pc:chgData name="Hanna Smyth" userId="S::exet4051@ox.ac.uk::72fb0b1f-7e13-4105-adf4-1614316d57cd" providerId="AD" clId="Web-{DF0C2344-3DD2-24DE-D47D-54B968EBABE6}"/>
    <pc:docChg chg="modSld">
      <pc:chgData name="Hanna Smyth" userId="S::exet4051@ox.ac.uk::72fb0b1f-7e13-4105-adf4-1614316d57cd" providerId="AD" clId="Web-{DF0C2344-3DD2-24DE-D47D-54B968EBABE6}" dt="2024-07-30T13:18:02.080" v="46"/>
      <pc:docMkLst>
        <pc:docMk/>
      </pc:docMkLst>
      <pc:sldChg chg="delCm">
        <pc:chgData name="Hanna Smyth" userId="S::exet4051@ox.ac.uk::72fb0b1f-7e13-4105-adf4-1614316d57cd" providerId="AD" clId="Web-{DF0C2344-3DD2-24DE-D47D-54B968EBABE6}" dt="2024-07-30T13:12:18.379" v="1"/>
        <pc:sldMkLst>
          <pc:docMk/>
          <pc:sldMk cId="3651275775" sldId="257"/>
        </pc:sldMkLst>
        <pc:extLst>
          <p:ext xmlns:p="http://schemas.openxmlformats.org/presentationml/2006/main" uri="{D6D511B9-2390-475A-947B-AFAB55BFBCF1}">
            <pc226:cmChg xmlns:pc226="http://schemas.microsoft.com/office/powerpoint/2022/06/main/command" chg="del">
              <pc226:chgData name="Hanna Smyth" userId="S::exet4051@ox.ac.uk::72fb0b1f-7e13-4105-adf4-1614316d57cd" providerId="AD" clId="Web-{DF0C2344-3DD2-24DE-D47D-54B968EBABE6}" dt="2024-07-30T13:12:18.379" v="1"/>
              <pc2:cmMkLst xmlns:pc2="http://schemas.microsoft.com/office/powerpoint/2019/9/main/command">
                <pc:docMk/>
                <pc:sldMk cId="3651275775" sldId="257"/>
                <pc2:cmMk id="{FD8F126D-9C97-4829-AE85-329515FC1445}"/>
              </pc2:cmMkLst>
            </pc226:cmChg>
          </p:ext>
        </pc:extLst>
      </pc:sldChg>
      <pc:sldChg chg="modSp delCm modCm">
        <pc:chgData name="Hanna Smyth" userId="S::exet4051@ox.ac.uk::72fb0b1f-7e13-4105-adf4-1614316d57cd" providerId="AD" clId="Web-{DF0C2344-3DD2-24DE-D47D-54B968EBABE6}" dt="2024-07-30T13:12:42.272" v="5" actId="20577"/>
        <pc:sldMkLst>
          <pc:docMk/>
          <pc:sldMk cId="1878790962" sldId="260"/>
        </pc:sldMkLst>
        <pc:spChg chg="mod">
          <ac:chgData name="Hanna Smyth" userId="S::exet4051@ox.ac.uk::72fb0b1f-7e13-4105-adf4-1614316d57cd" providerId="AD" clId="Web-{DF0C2344-3DD2-24DE-D47D-54B968EBABE6}" dt="2024-07-30T13:12:42.272" v="5" actId="20577"/>
          <ac:spMkLst>
            <pc:docMk/>
            <pc:sldMk cId="1878790962" sldId="260"/>
            <ac:spMk id="8" creationId="{6C100859-A8D9-0ABA-AAE1-271ACC7133C1}"/>
          </ac:spMkLst>
        </pc:spChg>
        <pc:extLst>
          <p:ext xmlns:p="http://schemas.openxmlformats.org/presentationml/2006/main" uri="{D6D511B9-2390-475A-947B-AFAB55BFBCF1}">
            <pc226:cmChg xmlns:pc226="http://schemas.microsoft.com/office/powerpoint/2022/06/main/command" chg="del">
              <pc226:chgData name="Hanna Smyth" userId="S::exet4051@ox.ac.uk::72fb0b1f-7e13-4105-adf4-1614316d57cd" providerId="AD" clId="Web-{DF0C2344-3DD2-24DE-D47D-54B968EBABE6}" dt="2024-07-30T13:12:34.334" v="2"/>
              <pc2:cmMkLst xmlns:pc2="http://schemas.microsoft.com/office/powerpoint/2019/9/main/command">
                <pc:docMk/>
                <pc:sldMk cId="1878790962" sldId="260"/>
                <pc2:cmMk id="{AE615F32-9633-48F1-961D-ECAAEEC50F83}"/>
              </pc2:cmMkLst>
            </pc226:cmChg>
            <pc226:cmChg xmlns:pc226="http://schemas.microsoft.com/office/powerpoint/2022/06/main/command" chg="mod">
              <pc226:chgData name="Hanna Smyth" userId="S::exet4051@ox.ac.uk::72fb0b1f-7e13-4105-adf4-1614316d57cd" providerId="AD" clId="Web-{DF0C2344-3DD2-24DE-D47D-54B968EBABE6}" dt="2024-07-30T13:12:38.897" v="4" actId="20577"/>
              <pc2:cmMkLst xmlns:pc2="http://schemas.microsoft.com/office/powerpoint/2019/9/main/command">
                <pc:docMk/>
                <pc:sldMk cId="1878790962" sldId="260"/>
                <pc2:cmMk id="{FAA00E7D-B0B2-42C4-A6EA-3E446BF7AEB5}"/>
              </pc2:cmMkLst>
            </pc226:cmChg>
          </p:ext>
        </pc:extLst>
      </pc:sldChg>
      <pc:sldChg chg="modSp delCm">
        <pc:chgData name="Hanna Smyth" userId="S::exet4051@ox.ac.uk::72fb0b1f-7e13-4105-adf4-1614316d57cd" providerId="AD" clId="Web-{DF0C2344-3DD2-24DE-D47D-54B968EBABE6}" dt="2024-07-30T13:13:31.401" v="18" actId="20577"/>
        <pc:sldMkLst>
          <pc:docMk/>
          <pc:sldMk cId="2982532458" sldId="263"/>
        </pc:sldMkLst>
        <pc:spChg chg="mod">
          <ac:chgData name="Hanna Smyth" userId="S::exet4051@ox.ac.uk::72fb0b1f-7e13-4105-adf4-1614316d57cd" providerId="AD" clId="Web-{DF0C2344-3DD2-24DE-D47D-54B968EBABE6}" dt="2024-07-30T13:13:31.401" v="18" actId="20577"/>
          <ac:spMkLst>
            <pc:docMk/>
            <pc:sldMk cId="2982532458" sldId="263"/>
            <ac:spMk id="5" creationId="{0675E176-C4C6-69AA-51F8-C7668C6DD923}"/>
          </ac:spMkLst>
        </pc:spChg>
        <pc:extLst>
          <p:ext xmlns:p="http://schemas.openxmlformats.org/presentationml/2006/main" uri="{D6D511B9-2390-475A-947B-AFAB55BFBCF1}">
            <pc226:cmChg xmlns:pc226="http://schemas.microsoft.com/office/powerpoint/2022/06/main/command" chg="del">
              <pc226:chgData name="Hanna Smyth" userId="S::exet4051@ox.ac.uk::72fb0b1f-7e13-4105-adf4-1614316d57cd" providerId="AD" clId="Web-{DF0C2344-3DD2-24DE-D47D-54B968EBABE6}" dt="2024-07-30T13:13:06.102" v="6"/>
              <pc2:cmMkLst xmlns:pc2="http://schemas.microsoft.com/office/powerpoint/2019/9/main/command">
                <pc:docMk/>
                <pc:sldMk cId="2982532458" sldId="263"/>
                <pc2:cmMk id="{4073A13B-BE4D-489C-9C7F-AC0AFB6CC6CB}"/>
              </pc2:cmMkLst>
            </pc226:cmChg>
          </p:ext>
        </pc:extLst>
      </pc:sldChg>
      <pc:sldChg chg="modSp delCm modCm">
        <pc:chgData name="Hanna Smyth" userId="S::exet4051@ox.ac.uk::72fb0b1f-7e13-4105-adf4-1614316d57cd" providerId="AD" clId="Web-{DF0C2344-3DD2-24DE-D47D-54B968EBABE6}" dt="2024-07-30T13:14:35.172" v="22"/>
        <pc:sldMkLst>
          <pc:docMk/>
          <pc:sldMk cId="4059687075" sldId="269"/>
        </pc:sldMkLst>
        <pc:spChg chg="mod">
          <ac:chgData name="Hanna Smyth" userId="S::exet4051@ox.ac.uk::72fb0b1f-7e13-4105-adf4-1614316d57cd" providerId="AD" clId="Web-{DF0C2344-3DD2-24DE-D47D-54B968EBABE6}" dt="2024-07-30T13:14:34.797" v="21" actId="20577"/>
          <ac:spMkLst>
            <pc:docMk/>
            <pc:sldMk cId="4059687075" sldId="269"/>
            <ac:spMk id="5" creationId="{E490D21C-99DC-5971-A537-526C0F230A8A}"/>
          </ac:spMkLst>
        </pc:spChg>
        <pc:extLst>
          <p:ext xmlns:p="http://schemas.openxmlformats.org/presentationml/2006/main" uri="{D6D511B9-2390-475A-947B-AFAB55BFBCF1}">
            <pc226:cmChg xmlns:pc226="http://schemas.microsoft.com/office/powerpoint/2022/06/main/command" chg="del mod">
              <pc226:chgData name="Hanna Smyth" userId="S::exet4051@ox.ac.uk::72fb0b1f-7e13-4105-adf4-1614316d57cd" providerId="AD" clId="Web-{DF0C2344-3DD2-24DE-D47D-54B968EBABE6}" dt="2024-07-30T13:14:35.172" v="22"/>
              <pc2:cmMkLst xmlns:pc2="http://schemas.microsoft.com/office/powerpoint/2019/9/main/command">
                <pc:docMk/>
                <pc:sldMk cId="4059687075" sldId="269"/>
                <pc2:cmMk id="{C8123204-1951-44AF-8487-9C7E66403259}"/>
              </pc2:cmMkLst>
            </pc226:cmChg>
          </p:ext>
        </pc:extLst>
      </pc:sldChg>
      <pc:sldChg chg="modSp delCm modNotes">
        <pc:chgData name="Hanna Smyth" userId="S::exet4051@ox.ac.uk::72fb0b1f-7e13-4105-adf4-1614316d57cd" providerId="AD" clId="Web-{DF0C2344-3DD2-24DE-D47D-54B968EBABE6}" dt="2024-07-30T13:17:26.562" v="44"/>
        <pc:sldMkLst>
          <pc:docMk/>
          <pc:sldMk cId="3959390252" sldId="272"/>
        </pc:sldMkLst>
        <pc:spChg chg="mod">
          <ac:chgData name="Hanna Smyth" userId="S::exet4051@ox.ac.uk::72fb0b1f-7e13-4105-adf4-1614316d57cd" providerId="AD" clId="Web-{DF0C2344-3DD2-24DE-D47D-54B968EBABE6}" dt="2024-07-30T13:15:08.816" v="37" actId="20577"/>
          <ac:spMkLst>
            <pc:docMk/>
            <pc:sldMk cId="3959390252" sldId="272"/>
            <ac:spMk id="4" creationId="{66744BDF-A284-D523-746F-F25F534179E2}"/>
          </ac:spMkLst>
        </pc:spChg>
        <pc:extLst>
          <p:ext xmlns:p="http://schemas.openxmlformats.org/presentationml/2006/main" uri="{D6D511B9-2390-475A-947B-AFAB55BFBCF1}">
            <pc226:cmChg xmlns:pc226="http://schemas.microsoft.com/office/powerpoint/2022/06/main/command" chg="del">
              <pc226:chgData name="Hanna Smyth" userId="S::exet4051@ox.ac.uk::72fb0b1f-7e13-4105-adf4-1614316d57cd" providerId="AD" clId="Web-{DF0C2344-3DD2-24DE-D47D-54B968EBABE6}" dt="2024-07-30T13:17:22.655" v="43"/>
              <pc2:cmMkLst xmlns:pc2="http://schemas.microsoft.com/office/powerpoint/2019/9/main/command">
                <pc:docMk/>
                <pc:sldMk cId="3959390252" sldId="272"/>
                <pc2:cmMk id="{7832A83B-D6AC-4E45-A9C8-EBA0D670B962}"/>
              </pc2:cmMkLst>
            </pc226:cmChg>
            <pc226:cmChg xmlns:pc226="http://schemas.microsoft.com/office/powerpoint/2022/06/main/command" chg="del">
              <pc226:chgData name="Hanna Smyth" userId="S::exet4051@ox.ac.uk::72fb0b1f-7e13-4105-adf4-1614316d57cd" providerId="AD" clId="Web-{DF0C2344-3DD2-24DE-D47D-54B968EBABE6}" dt="2024-07-30T13:15:08.988" v="38"/>
              <pc2:cmMkLst xmlns:pc2="http://schemas.microsoft.com/office/powerpoint/2019/9/main/command">
                <pc:docMk/>
                <pc:sldMk cId="3959390252" sldId="272"/>
                <pc2:cmMk id="{7C542CA6-A8A8-45A4-A1B3-C0441C229396}"/>
              </pc2:cmMkLst>
            </pc226:cmChg>
          </p:ext>
        </pc:extLst>
      </pc:sldChg>
      <pc:sldChg chg="delCm">
        <pc:chgData name="Hanna Smyth" userId="S::exet4051@ox.ac.uk::72fb0b1f-7e13-4105-adf4-1614316d57cd" providerId="AD" clId="Web-{DF0C2344-3DD2-24DE-D47D-54B968EBABE6}" dt="2024-07-30T13:17:55.127" v="45"/>
        <pc:sldMkLst>
          <pc:docMk/>
          <pc:sldMk cId="4215665580" sldId="273"/>
        </pc:sldMkLst>
        <pc:extLst>
          <p:ext xmlns:p="http://schemas.openxmlformats.org/presentationml/2006/main" uri="{D6D511B9-2390-475A-947B-AFAB55BFBCF1}">
            <pc226:cmChg xmlns:pc226="http://schemas.microsoft.com/office/powerpoint/2022/06/main/command" chg="del">
              <pc226:chgData name="Hanna Smyth" userId="S::exet4051@ox.ac.uk::72fb0b1f-7e13-4105-adf4-1614316d57cd" providerId="AD" clId="Web-{DF0C2344-3DD2-24DE-D47D-54B968EBABE6}" dt="2024-07-30T13:17:55.127" v="45"/>
              <pc2:cmMkLst xmlns:pc2="http://schemas.microsoft.com/office/powerpoint/2019/9/main/command">
                <pc:docMk/>
                <pc:sldMk cId="4215665580" sldId="273"/>
                <pc2:cmMk id="{1082B2F0-1F3A-4F32-9992-02C4B130F156}"/>
              </pc2:cmMkLst>
            </pc226:cmChg>
          </p:ext>
        </pc:extLst>
      </pc:sldChg>
      <pc:sldChg chg="delCm">
        <pc:chgData name="Hanna Smyth" userId="S::exet4051@ox.ac.uk::72fb0b1f-7e13-4105-adf4-1614316d57cd" providerId="AD" clId="Web-{DF0C2344-3DD2-24DE-D47D-54B968EBABE6}" dt="2024-07-30T13:18:02.080" v="46"/>
        <pc:sldMkLst>
          <pc:docMk/>
          <pc:sldMk cId="1125395132" sldId="277"/>
        </pc:sldMkLst>
        <pc:extLst>
          <p:ext xmlns:p="http://schemas.openxmlformats.org/presentationml/2006/main" uri="{D6D511B9-2390-475A-947B-AFAB55BFBCF1}">
            <pc226:cmChg xmlns:pc226="http://schemas.microsoft.com/office/powerpoint/2022/06/main/command" chg="del">
              <pc226:chgData name="Hanna Smyth" userId="S::exet4051@ox.ac.uk::72fb0b1f-7e13-4105-adf4-1614316d57cd" providerId="AD" clId="Web-{DF0C2344-3DD2-24DE-D47D-54B968EBABE6}" dt="2024-07-30T13:18:02.080" v="46"/>
              <pc2:cmMkLst xmlns:pc2="http://schemas.microsoft.com/office/powerpoint/2019/9/main/command">
                <pc:docMk/>
                <pc:sldMk cId="1125395132" sldId="277"/>
                <pc2:cmMk id="{A721F11F-6F74-4747-9C4A-10A54A8AA1C9}"/>
              </pc2:cmMkLst>
            </pc226:cmChg>
          </p:ext>
        </pc:extLst>
      </pc:sldChg>
      <pc:sldChg chg="delCm">
        <pc:chgData name="Hanna Smyth" userId="S::exet4051@ox.ac.uk::72fb0b1f-7e13-4105-adf4-1614316d57cd" providerId="AD" clId="Web-{DF0C2344-3DD2-24DE-D47D-54B968EBABE6}" dt="2024-07-30T13:10:34.089" v="0"/>
        <pc:sldMkLst>
          <pc:docMk/>
          <pc:sldMk cId="2973226481" sldId="285"/>
        </pc:sldMkLst>
        <pc:extLst>
          <p:ext xmlns:p="http://schemas.openxmlformats.org/presentationml/2006/main" uri="{D6D511B9-2390-475A-947B-AFAB55BFBCF1}">
            <pc226:cmChg xmlns:pc226="http://schemas.microsoft.com/office/powerpoint/2022/06/main/command" chg="del">
              <pc226:chgData name="Hanna Smyth" userId="S::exet4051@ox.ac.uk::72fb0b1f-7e13-4105-adf4-1614316d57cd" providerId="AD" clId="Web-{DF0C2344-3DD2-24DE-D47D-54B968EBABE6}" dt="2024-07-30T13:10:34.089" v="0"/>
              <pc2:cmMkLst xmlns:pc2="http://schemas.microsoft.com/office/powerpoint/2019/9/main/command">
                <pc:docMk/>
                <pc:sldMk cId="2973226481" sldId="285"/>
                <pc2:cmMk id="{36DC437A-5CDB-4ACA-B170-71AAD62E2D74}"/>
              </pc2:cmMkLst>
            </pc226:cmChg>
          </p:ext>
        </pc:extLst>
      </pc:sldChg>
      <pc:sldChg chg="modSp delCm">
        <pc:chgData name="Hanna Smyth" userId="S::exet4051@ox.ac.uk::72fb0b1f-7e13-4105-adf4-1614316d57cd" providerId="AD" clId="Web-{DF0C2344-3DD2-24DE-D47D-54B968EBABE6}" dt="2024-07-30T13:14:54.721" v="26" actId="20577"/>
        <pc:sldMkLst>
          <pc:docMk/>
          <pc:sldMk cId="1000419798" sldId="291"/>
        </pc:sldMkLst>
        <pc:spChg chg="mod">
          <ac:chgData name="Hanna Smyth" userId="S::exet4051@ox.ac.uk::72fb0b1f-7e13-4105-adf4-1614316d57cd" providerId="AD" clId="Web-{DF0C2344-3DD2-24DE-D47D-54B968EBABE6}" dt="2024-07-30T13:14:54.721" v="26" actId="20577"/>
          <ac:spMkLst>
            <pc:docMk/>
            <pc:sldMk cId="1000419798" sldId="291"/>
            <ac:spMk id="12" creationId="{789EC15F-3421-49A8-D71B-650BFB3DFBA8}"/>
          </ac:spMkLst>
        </pc:spChg>
        <pc:extLst>
          <p:ext xmlns:p="http://schemas.openxmlformats.org/presentationml/2006/main" uri="{D6D511B9-2390-475A-947B-AFAB55BFBCF1}">
            <pc226:cmChg xmlns:pc226="http://schemas.microsoft.com/office/powerpoint/2022/06/main/command" chg="del">
              <pc226:chgData name="Hanna Smyth" userId="S::exet4051@ox.ac.uk::72fb0b1f-7e13-4105-adf4-1614316d57cd" providerId="AD" clId="Web-{DF0C2344-3DD2-24DE-D47D-54B968EBABE6}" dt="2024-07-30T13:14:46.564" v="23"/>
              <pc2:cmMkLst xmlns:pc2="http://schemas.microsoft.com/office/powerpoint/2019/9/main/command">
                <pc:docMk/>
                <pc:sldMk cId="1000419798" sldId="291"/>
                <pc2:cmMk id="{06EA37DA-16B6-4EB1-8B9C-26D4936D8537}"/>
              </pc2:cmMkLst>
            </pc226:cmChg>
          </p:ext>
        </pc:extLst>
      </pc:sldChg>
    </pc:docChg>
  </pc:docChgLst>
  <pc:docChgLst>
    <pc:chgData name="Hanna Smyth" userId="S::exet4051@ox.ac.uk::72fb0b1f-7e13-4105-adf4-1614316d57cd" providerId="AD" clId="Web-{BCECB869-9E5A-7AD8-E610-D47D6F07ABB8}"/>
    <pc:docChg chg="modSld">
      <pc:chgData name="Hanna Smyth" userId="S::exet4051@ox.ac.uk::72fb0b1f-7e13-4105-adf4-1614316d57cd" providerId="AD" clId="Web-{BCECB869-9E5A-7AD8-E610-D47D6F07ABB8}" dt="2024-07-31T14:36:01.045" v="192" actId="20577"/>
      <pc:docMkLst>
        <pc:docMk/>
      </pc:docMkLst>
      <pc:sldChg chg="modSp modCm">
        <pc:chgData name="Hanna Smyth" userId="S::exet4051@ox.ac.uk::72fb0b1f-7e13-4105-adf4-1614316d57cd" providerId="AD" clId="Web-{BCECB869-9E5A-7AD8-E610-D47D6F07ABB8}" dt="2024-07-31T13:48:50.334" v="90" actId="20577"/>
        <pc:sldMkLst>
          <pc:docMk/>
          <pc:sldMk cId="1878790962" sldId="260"/>
        </pc:sldMkLst>
        <pc:spChg chg="mod">
          <ac:chgData name="Hanna Smyth" userId="S::exet4051@ox.ac.uk::72fb0b1f-7e13-4105-adf4-1614316d57cd" providerId="AD" clId="Web-{BCECB869-9E5A-7AD8-E610-D47D6F07ABB8}" dt="2024-07-31T13:48:50.334" v="90" actId="20577"/>
          <ac:spMkLst>
            <pc:docMk/>
            <pc:sldMk cId="1878790962" sldId="260"/>
            <ac:spMk id="8" creationId="{6C100859-A8D9-0ABA-AAE1-271ACC7133C1}"/>
          </ac:spMkLst>
        </pc:spChg>
        <pc:extLst>
          <p:ext xmlns:p="http://schemas.openxmlformats.org/presentationml/2006/main" uri="{D6D511B9-2390-475A-947B-AFAB55BFBCF1}">
            <pc226:cmChg xmlns:pc226="http://schemas.microsoft.com/office/powerpoint/2022/06/main/command" chg="mod">
              <pc226:chgData name="Hanna Smyth" userId="S::exet4051@ox.ac.uk::72fb0b1f-7e13-4105-adf4-1614316d57cd" providerId="AD" clId="Web-{BCECB869-9E5A-7AD8-E610-D47D6F07ABB8}" dt="2024-07-31T13:48:36.053" v="89" actId="20577"/>
              <pc2:cmMkLst xmlns:pc2="http://schemas.microsoft.com/office/powerpoint/2019/9/main/command">
                <pc:docMk/>
                <pc:sldMk cId="1878790962" sldId="260"/>
                <pc2:cmMk id="{FAA00E7D-B0B2-42C4-A6EA-3E446BF7AEB5}"/>
              </pc2:cmMkLst>
            </pc226:cmChg>
          </p:ext>
        </pc:extLst>
      </pc:sldChg>
      <pc:sldChg chg="modSp modCm">
        <pc:chgData name="Hanna Smyth" userId="S::exet4051@ox.ac.uk::72fb0b1f-7e13-4105-adf4-1614316d57cd" providerId="AD" clId="Web-{BCECB869-9E5A-7AD8-E610-D47D6F07ABB8}" dt="2024-07-31T14:06:03.328" v="190" actId="20577"/>
        <pc:sldMkLst>
          <pc:docMk/>
          <pc:sldMk cId="4097566653" sldId="261"/>
        </pc:sldMkLst>
        <pc:spChg chg="mod">
          <ac:chgData name="Hanna Smyth" userId="S::exet4051@ox.ac.uk::72fb0b1f-7e13-4105-adf4-1614316d57cd" providerId="AD" clId="Web-{BCECB869-9E5A-7AD8-E610-D47D6F07ABB8}" dt="2024-07-31T14:02:35.164" v="111" actId="20577"/>
          <ac:spMkLst>
            <pc:docMk/>
            <pc:sldMk cId="4097566653" sldId="261"/>
            <ac:spMk id="10" creationId="{6263DB8D-F9C2-2C65-708F-CD34CFEAF8DD}"/>
          </ac:spMkLst>
        </pc:spChg>
        <pc:spChg chg="mod">
          <ac:chgData name="Hanna Smyth" userId="S::exet4051@ox.ac.uk::72fb0b1f-7e13-4105-adf4-1614316d57cd" providerId="AD" clId="Web-{BCECB869-9E5A-7AD8-E610-D47D6F07ABB8}" dt="2024-07-31T14:06:03.328" v="190" actId="20577"/>
          <ac:spMkLst>
            <pc:docMk/>
            <pc:sldMk cId="4097566653" sldId="261"/>
            <ac:spMk id="18" creationId="{72775591-0E1F-8C60-4BF7-AD2333ACAE15}"/>
          </ac:spMkLst>
        </pc:spChg>
        <pc:extLst>
          <p:ext xmlns:p="http://schemas.openxmlformats.org/presentationml/2006/main" uri="{D6D511B9-2390-475A-947B-AFAB55BFBCF1}">
            <pc226:cmChg xmlns:pc226="http://schemas.microsoft.com/office/powerpoint/2022/06/main/command" chg="mod">
              <pc226:chgData name="Hanna Smyth" userId="S::exet4051@ox.ac.uk::72fb0b1f-7e13-4105-adf4-1614316d57cd" providerId="AD" clId="Web-{BCECB869-9E5A-7AD8-E610-D47D6F07ABB8}" dt="2024-07-31T14:02:28.929" v="109" actId="20577"/>
              <pc2:cmMkLst xmlns:pc2="http://schemas.microsoft.com/office/powerpoint/2019/9/main/command">
                <pc:docMk/>
                <pc:sldMk cId="4097566653" sldId="261"/>
                <pc2:cmMk id="{4BF98424-0DA7-4587-958E-7BE5EE07ADE9}"/>
              </pc2:cmMkLst>
            </pc226:cmChg>
            <pc226:cmChg xmlns:pc226="http://schemas.microsoft.com/office/powerpoint/2022/06/main/command" chg="mod">
              <pc226:chgData name="Hanna Smyth" userId="S::exet4051@ox.ac.uk::72fb0b1f-7e13-4105-adf4-1614316d57cd" providerId="AD" clId="Web-{BCECB869-9E5A-7AD8-E610-D47D6F07ABB8}" dt="2024-07-31T14:05:54.718" v="189" actId="20577"/>
              <pc2:cmMkLst xmlns:pc2="http://schemas.microsoft.com/office/powerpoint/2019/9/main/command">
                <pc:docMk/>
                <pc:sldMk cId="4097566653" sldId="261"/>
                <pc2:cmMk id="{7B4372ED-9BE3-4D3C-8AA4-478D2FEBBCB1}"/>
              </pc2:cmMkLst>
            </pc226:cmChg>
          </p:ext>
        </pc:extLst>
      </pc:sldChg>
      <pc:sldChg chg="addSp delSp modSp">
        <pc:chgData name="Hanna Smyth" userId="S::exet4051@ox.ac.uk::72fb0b1f-7e13-4105-adf4-1614316d57cd" providerId="AD" clId="Web-{BCECB869-9E5A-7AD8-E610-D47D6F07ABB8}" dt="2024-07-31T13:43:37.025" v="54" actId="1076"/>
        <pc:sldMkLst>
          <pc:docMk/>
          <pc:sldMk cId="4191372800" sldId="268"/>
        </pc:sldMkLst>
        <pc:spChg chg="mod">
          <ac:chgData name="Hanna Smyth" userId="S::exet4051@ox.ac.uk::72fb0b1f-7e13-4105-adf4-1614316d57cd" providerId="AD" clId="Web-{BCECB869-9E5A-7AD8-E610-D47D6F07ABB8}" dt="2024-07-31T13:38:38.764" v="7" actId="20577"/>
          <ac:spMkLst>
            <pc:docMk/>
            <pc:sldMk cId="4191372800" sldId="268"/>
            <ac:spMk id="5" creationId="{B116CCD0-A66D-2E6F-0A1E-7196195E8753}"/>
          </ac:spMkLst>
        </pc:spChg>
        <pc:spChg chg="add mod">
          <ac:chgData name="Hanna Smyth" userId="S::exet4051@ox.ac.uk::72fb0b1f-7e13-4105-adf4-1614316d57cd" providerId="AD" clId="Web-{BCECB869-9E5A-7AD8-E610-D47D6F07ABB8}" dt="2024-07-31T13:42:18.882" v="45" actId="14100"/>
          <ac:spMkLst>
            <pc:docMk/>
            <pc:sldMk cId="4191372800" sldId="268"/>
            <ac:spMk id="9" creationId="{9E9BB977-7357-6939-623D-537C78A94F1F}"/>
          </ac:spMkLst>
        </pc:spChg>
        <pc:grpChg chg="add mod">
          <ac:chgData name="Hanna Smyth" userId="S::exet4051@ox.ac.uk::72fb0b1f-7e13-4105-adf4-1614316d57cd" providerId="AD" clId="Web-{BCECB869-9E5A-7AD8-E610-D47D6F07ABB8}" dt="2024-07-31T13:42:22.429" v="46" actId="1076"/>
          <ac:grpSpMkLst>
            <pc:docMk/>
            <pc:sldMk cId="4191372800" sldId="268"/>
            <ac:grpSpMk id="19" creationId="{CDB5C28E-A7A1-DF90-4A89-D48E16840F6F}"/>
          </ac:grpSpMkLst>
        </pc:grpChg>
        <pc:picChg chg="del">
          <ac:chgData name="Hanna Smyth" userId="S::exet4051@ox.ac.uk::72fb0b1f-7e13-4105-adf4-1614316d57cd" providerId="AD" clId="Web-{BCECB869-9E5A-7AD8-E610-D47D6F07ABB8}" dt="2024-07-31T13:39:47.141" v="22"/>
          <ac:picMkLst>
            <pc:docMk/>
            <pc:sldMk cId="4191372800" sldId="268"/>
            <ac:picMk id="4" creationId="{65C0AA10-2702-6B87-4460-304D613682C5}"/>
          </ac:picMkLst>
        </pc:picChg>
        <pc:picChg chg="del">
          <ac:chgData name="Hanna Smyth" userId="S::exet4051@ox.ac.uk::72fb0b1f-7e13-4105-adf4-1614316d57cd" providerId="AD" clId="Web-{BCECB869-9E5A-7AD8-E610-D47D6F07ABB8}" dt="2024-07-31T13:39:54.579" v="25"/>
          <ac:picMkLst>
            <pc:docMk/>
            <pc:sldMk cId="4191372800" sldId="268"/>
            <ac:picMk id="11" creationId="{14EC362A-A687-ADD9-8271-0E1A709F833C}"/>
          </ac:picMkLst>
        </pc:picChg>
        <pc:picChg chg="del">
          <ac:chgData name="Hanna Smyth" userId="S::exet4051@ox.ac.uk::72fb0b1f-7e13-4105-adf4-1614316d57cd" providerId="AD" clId="Web-{BCECB869-9E5A-7AD8-E610-D47D6F07ABB8}" dt="2024-07-31T13:40:23.283" v="30"/>
          <ac:picMkLst>
            <pc:docMk/>
            <pc:sldMk cId="4191372800" sldId="268"/>
            <ac:picMk id="13" creationId="{1DB51FA1-C3E1-5C30-6271-AC18E487DB13}"/>
          </ac:picMkLst>
        </pc:picChg>
        <pc:picChg chg="del">
          <ac:chgData name="Hanna Smyth" userId="S::exet4051@ox.ac.uk::72fb0b1f-7e13-4105-adf4-1614316d57cd" providerId="AD" clId="Web-{BCECB869-9E5A-7AD8-E610-D47D6F07ABB8}" dt="2024-07-31T13:40:31.784" v="33"/>
          <ac:picMkLst>
            <pc:docMk/>
            <pc:sldMk cId="4191372800" sldId="268"/>
            <ac:picMk id="14" creationId="{96AEB4F2-E055-8AD6-B825-F343B20FD07A}"/>
          </ac:picMkLst>
        </pc:picChg>
        <pc:cxnChg chg="add del">
          <ac:chgData name="Hanna Smyth" userId="S::exet4051@ox.ac.uk::72fb0b1f-7e13-4105-adf4-1614316d57cd" providerId="AD" clId="Web-{BCECB869-9E5A-7AD8-E610-D47D6F07ABB8}" dt="2024-07-31T13:42:30.335" v="47"/>
          <ac:cxnSpMkLst>
            <pc:docMk/>
            <pc:sldMk cId="4191372800" sldId="268"/>
            <ac:cxnSpMk id="21" creationId="{C121C891-0D41-5209-8449-FE4B3709FE25}"/>
          </ac:cxnSpMkLst>
        </pc:cxnChg>
        <pc:cxnChg chg="add mod">
          <ac:chgData name="Hanna Smyth" userId="S::exet4051@ox.ac.uk::72fb0b1f-7e13-4105-adf4-1614316d57cd" providerId="AD" clId="Web-{BCECB869-9E5A-7AD8-E610-D47D6F07ABB8}" dt="2024-07-31T13:42:57.071" v="50" actId="1076"/>
          <ac:cxnSpMkLst>
            <pc:docMk/>
            <pc:sldMk cId="4191372800" sldId="268"/>
            <ac:cxnSpMk id="22" creationId="{C121C891-0D41-5209-8449-FE4B3709FE25}"/>
          </ac:cxnSpMkLst>
        </pc:cxnChg>
        <pc:cxnChg chg="add mod">
          <ac:chgData name="Hanna Smyth" userId="S::exet4051@ox.ac.uk::72fb0b1f-7e13-4105-adf4-1614316d57cd" providerId="AD" clId="Web-{BCECB869-9E5A-7AD8-E610-D47D6F07ABB8}" dt="2024-07-31T13:43:37.025" v="54" actId="1076"/>
          <ac:cxnSpMkLst>
            <pc:docMk/>
            <pc:sldMk cId="4191372800" sldId="268"/>
            <ac:cxnSpMk id="24" creationId="{622734E7-0634-96A8-BAC1-1238D25CBCF3}"/>
          </ac:cxnSpMkLst>
        </pc:cxnChg>
      </pc:sldChg>
      <pc:sldChg chg="addSp delSp modSp">
        <pc:chgData name="Hanna Smyth" userId="S::exet4051@ox.ac.uk::72fb0b1f-7e13-4105-adf4-1614316d57cd" providerId="AD" clId="Web-{BCECB869-9E5A-7AD8-E610-D47D6F07ABB8}" dt="2024-07-31T14:00:50.691" v="98" actId="1076"/>
        <pc:sldMkLst>
          <pc:docMk/>
          <pc:sldMk cId="4059687075" sldId="269"/>
        </pc:sldMkLst>
        <pc:spChg chg="del">
          <ac:chgData name="Hanna Smyth" userId="S::exet4051@ox.ac.uk::72fb0b1f-7e13-4105-adf4-1614316d57cd" providerId="AD" clId="Web-{BCECB869-9E5A-7AD8-E610-D47D6F07ABB8}" dt="2024-07-31T13:50:53.527" v="92"/>
          <ac:spMkLst>
            <pc:docMk/>
            <pc:sldMk cId="4059687075" sldId="269"/>
            <ac:spMk id="8" creationId="{2C2D4040-0CA6-7D0C-FCA1-FD91ECC9274C}"/>
          </ac:spMkLst>
        </pc:spChg>
        <pc:spChg chg="add mod">
          <ac:chgData name="Hanna Smyth" userId="S::exet4051@ox.ac.uk::72fb0b1f-7e13-4105-adf4-1614316d57cd" providerId="AD" clId="Web-{BCECB869-9E5A-7AD8-E610-D47D6F07ABB8}" dt="2024-07-31T14:00:23.690" v="96" actId="1076"/>
          <ac:spMkLst>
            <pc:docMk/>
            <pc:sldMk cId="4059687075" sldId="269"/>
            <ac:spMk id="15" creationId="{19D9F994-71DA-5EF6-36F1-DD2CEEAE9A78}"/>
          </ac:spMkLst>
        </pc:spChg>
        <pc:picChg chg="del">
          <ac:chgData name="Hanna Smyth" userId="S::exet4051@ox.ac.uk::72fb0b1f-7e13-4105-adf4-1614316d57cd" providerId="AD" clId="Web-{BCECB869-9E5A-7AD8-E610-D47D6F07ABB8}" dt="2024-07-31T13:50:49.667" v="91"/>
          <ac:picMkLst>
            <pc:docMk/>
            <pc:sldMk cId="4059687075" sldId="269"/>
            <ac:picMk id="4" creationId="{B65DF4CB-F6D6-BA9F-BDC7-0FD918773ACC}"/>
          </ac:picMkLst>
        </pc:picChg>
        <pc:picChg chg="add mod">
          <ac:chgData name="Hanna Smyth" userId="S::exet4051@ox.ac.uk::72fb0b1f-7e13-4105-adf4-1614316d57cd" providerId="AD" clId="Web-{BCECB869-9E5A-7AD8-E610-D47D6F07ABB8}" dt="2024-07-31T13:50:59.089" v="94" actId="1076"/>
          <ac:picMkLst>
            <pc:docMk/>
            <pc:sldMk cId="4059687075" sldId="269"/>
            <ac:picMk id="13" creationId="{68A49FE3-8488-FD4D-3130-C16B3FC7AF63}"/>
          </ac:picMkLst>
        </pc:picChg>
        <pc:cxnChg chg="add mod">
          <ac:chgData name="Hanna Smyth" userId="S::exet4051@ox.ac.uk::72fb0b1f-7e13-4105-adf4-1614316d57cd" providerId="AD" clId="Web-{BCECB869-9E5A-7AD8-E610-D47D6F07ABB8}" dt="2024-07-31T14:00:50.691" v="98" actId="1076"/>
          <ac:cxnSpMkLst>
            <pc:docMk/>
            <pc:sldMk cId="4059687075" sldId="269"/>
            <ac:cxnSpMk id="19" creationId="{B17C3CDC-6D81-63E3-F5D7-CDD9C2224E10}"/>
          </ac:cxnSpMkLst>
        </pc:cxnChg>
      </pc:sldChg>
      <pc:sldChg chg="modSp">
        <pc:chgData name="Hanna Smyth" userId="S::exet4051@ox.ac.uk::72fb0b1f-7e13-4105-adf4-1614316d57cd" providerId="AD" clId="Web-{BCECB869-9E5A-7AD8-E610-D47D6F07ABB8}" dt="2024-07-31T13:18:24.848" v="4" actId="20577"/>
        <pc:sldMkLst>
          <pc:docMk/>
          <pc:sldMk cId="4215665580" sldId="273"/>
        </pc:sldMkLst>
        <pc:spChg chg="mod">
          <ac:chgData name="Hanna Smyth" userId="S::exet4051@ox.ac.uk::72fb0b1f-7e13-4105-adf4-1614316d57cd" providerId="AD" clId="Web-{BCECB869-9E5A-7AD8-E610-D47D6F07ABB8}" dt="2024-07-31T13:18:24.848" v="4" actId="20577"/>
          <ac:spMkLst>
            <pc:docMk/>
            <pc:sldMk cId="4215665580" sldId="273"/>
            <ac:spMk id="3" creationId="{DA9B8D5D-7ACC-12DE-FE22-A034D46C9F7F}"/>
          </ac:spMkLst>
        </pc:spChg>
      </pc:sldChg>
      <pc:sldChg chg="modSp">
        <pc:chgData name="Hanna Smyth" userId="S::exet4051@ox.ac.uk::72fb0b1f-7e13-4105-adf4-1614316d57cd" providerId="AD" clId="Web-{BCECB869-9E5A-7AD8-E610-D47D6F07ABB8}" dt="2024-07-31T14:36:01.045" v="192" actId="20577"/>
        <pc:sldMkLst>
          <pc:docMk/>
          <pc:sldMk cId="3807547192" sldId="284"/>
        </pc:sldMkLst>
        <pc:spChg chg="mod">
          <ac:chgData name="Hanna Smyth" userId="S::exet4051@ox.ac.uk::72fb0b1f-7e13-4105-adf4-1614316d57cd" providerId="AD" clId="Web-{BCECB869-9E5A-7AD8-E610-D47D6F07ABB8}" dt="2024-07-31T14:36:01.045" v="192" actId="20577"/>
          <ac:spMkLst>
            <pc:docMk/>
            <pc:sldMk cId="3807547192" sldId="284"/>
            <ac:spMk id="4" creationId="{DD7CF533-F996-B9C0-7B31-475F28D8338A}"/>
          </ac:spMkLst>
        </pc:spChg>
      </pc:sldChg>
      <pc:sldChg chg="addSp modSp">
        <pc:chgData name="Hanna Smyth" userId="S::exet4051@ox.ac.uk::72fb0b1f-7e13-4105-adf4-1614316d57cd" providerId="AD" clId="Web-{BCECB869-9E5A-7AD8-E610-D47D6F07ABB8}" dt="2024-07-31T13:40:43.940" v="36" actId="1076"/>
        <pc:sldMkLst>
          <pc:docMk/>
          <pc:sldMk cId="1674404243" sldId="287"/>
        </pc:sldMkLst>
        <pc:spChg chg="mod">
          <ac:chgData name="Hanna Smyth" userId="S::exet4051@ox.ac.uk::72fb0b1f-7e13-4105-adf4-1614316d57cd" providerId="AD" clId="Web-{BCECB869-9E5A-7AD8-E610-D47D6F07ABB8}" dt="2024-07-31T13:40:18.830" v="29" actId="1076"/>
          <ac:spMkLst>
            <pc:docMk/>
            <pc:sldMk cId="1674404243" sldId="287"/>
            <ac:spMk id="3" creationId="{2E13FD9D-1A33-8F95-E90C-728919CAB21C}"/>
          </ac:spMkLst>
        </pc:spChg>
        <pc:picChg chg="add mod">
          <ac:chgData name="Hanna Smyth" userId="S::exet4051@ox.ac.uk::72fb0b1f-7e13-4105-adf4-1614316d57cd" providerId="AD" clId="Web-{BCECB869-9E5A-7AD8-E610-D47D6F07ABB8}" dt="2024-07-31T13:39:52.188" v="24" actId="1076"/>
          <ac:picMkLst>
            <pc:docMk/>
            <pc:sldMk cId="1674404243" sldId="287"/>
            <ac:picMk id="6" creationId="{9DEB8CAA-5D4E-CFB9-D826-B25B3A7E559A}"/>
          </ac:picMkLst>
        </pc:picChg>
        <pc:picChg chg="add mod">
          <ac:chgData name="Hanna Smyth" userId="S::exet4051@ox.ac.uk::72fb0b1f-7e13-4105-adf4-1614316d57cd" providerId="AD" clId="Web-{BCECB869-9E5A-7AD8-E610-D47D6F07ABB8}" dt="2024-07-31T13:40:01.142" v="27" actId="1076"/>
          <ac:picMkLst>
            <pc:docMk/>
            <pc:sldMk cId="1674404243" sldId="287"/>
            <ac:picMk id="8" creationId="{98D29964-13C1-FDC2-DFF6-D241CB7C94C2}"/>
          </ac:picMkLst>
        </pc:picChg>
        <pc:picChg chg="add mod">
          <ac:chgData name="Hanna Smyth" userId="S::exet4051@ox.ac.uk::72fb0b1f-7e13-4105-adf4-1614316d57cd" providerId="AD" clId="Web-{BCECB869-9E5A-7AD8-E610-D47D6F07ABB8}" dt="2024-07-31T13:40:29.331" v="32" actId="1076"/>
          <ac:picMkLst>
            <pc:docMk/>
            <pc:sldMk cId="1674404243" sldId="287"/>
            <ac:picMk id="9" creationId="{E05AE476-74FD-95D0-5F65-EE3151F2FD03}"/>
          </ac:picMkLst>
        </pc:picChg>
        <pc:picChg chg="add mod">
          <ac:chgData name="Hanna Smyth" userId="S::exet4051@ox.ac.uk::72fb0b1f-7e13-4105-adf4-1614316d57cd" providerId="AD" clId="Web-{BCECB869-9E5A-7AD8-E610-D47D6F07ABB8}" dt="2024-07-31T13:40:43.940" v="36" actId="1076"/>
          <ac:picMkLst>
            <pc:docMk/>
            <pc:sldMk cId="1674404243" sldId="287"/>
            <ac:picMk id="10" creationId="{3E34641B-CD07-6857-CBC7-736A8F3DE7C2}"/>
          </ac:picMkLst>
        </pc:picChg>
      </pc:sldChg>
      <pc:sldChg chg="modSp">
        <pc:chgData name="Hanna Smyth" userId="S::exet4051@ox.ac.uk::72fb0b1f-7e13-4105-adf4-1614316d57cd" providerId="AD" clId="Web-{BCECB869-9E5A-7AD8-E610-D47D6F07ABB8}" dt="2024-07-31T13:39:15.906" v="21" actId="1076"/>
        <pc:sldMkLst>
          <pc:docMk/>
          <pc:sldMk cId="3581130291" sldId="288"/>
        </pc:sldMkLst>
        <pc:spChg chg="mod">
          <ac:chgData name="Hanna Smyth" userId="S::exet4051@ox.ac.uk::72fb0b1f-7e13-4105-adf4-1614316d57cd" providerId="AD" clId="Web-{BCECB869-9E5A-7AD8-E610-D47D6F07ABB8}" dt="2024-07-31T13:39:15.906" v="21" actId="1076"/>
          <ac:spMkLst>
            <pc:docMk/>
            <pc:sldMk cId="3581130291" sldId="288"/>
            <ac:spMk id="5" creationId="{B116CCD0-A66D-2E6F-0A1E-7196195E8753}"/>
          </ac:spMkLst>
        </pc:spChg>
      </pc:sldChg>
    </pc:docChg>
  </pc:docChgLst>
  <pc:docChgLst>
    <pc:chgData name="Maryann Noonan" userId="S::kebl3080@ox.ac.uk::58c28a6f-4ff5-4c87-862b-40a0fabbed18" providerId="AD" clId="Web-{D4049E10-91D3-8E79-220D-CEEEAFDD55F0}"/>
    <pc:docChg chg="mod modSld">
      <pc:chgData name="Maryann Noonan" userId="S::kebl3080@ox.ac.uk::58c28a6f-4ff5-4c87-862b-40a0fabbed18" providerId="AD" clId="Web-{D4049E10-91D3-8E79-220D-CEEEAFDD55F0}" dt="2024-07-23T20:26:31.216" v="53"/>
      <pc:docMkLst>
        <pc:docMk/>
      </pc:docMkLst>
      <pc:sldChg chg="addCm">
        <pc:chgData name="Maryann Noonan" userId="S::kebl3080@ox.ac.uk::58c28a6f-4ff5-4c87-862b-40a0fabbed18" providerId="AD" clId="Web-{D4049E10-91D3-8E79-220D-CEEEAFDD55F0}" dt="2024-07-23T20:00:56.464" v="15"/>
        <pc:sldMkLst>
          <pc:docMk/>
          <pc:sldMk cId="1878790962" sldId="260"/>
        </pc:sldMkLst>
        <pc:extLst>
          <p:ext xmlns:p="http://schemas.openxmlformats.org/presentationml/2006/main" uri="{D6D511B9-2390-475A-947B-AFAB55BFBCF1}">
            <pc226:cmChg xmlns:pc226="http://schemas.microsoft.com/office/powerpoint/2022/06/main/command" chg="add">
              <pc226:chgData name="Maryann Noonan" userId="S::kebl3080@ox.ac.uk::58c28a6f-4ff5-4c87-862b-40a0fabbed18" providerId="AD" clId="Web-{D4049E10-91D3-8E79-220D-CEEEAFDD55F0}" dt="2024-07-23T20:00:56.464" v="15"/>
              <pc2:cmMkLst xmlns:pc2="http://schemas.microsoft.com/office/powerpoint/2019/9/main/command">
                <pc:docMk/>
                <pc:sldMk cId="1878790962" sldId="260"/>
                <pc2:cmMk id="{2490A68B-5596-4BA0-855F-C06F55F413BB}"/>
              </pc2:cmMkLst>
            </pc226:cmChg>
          </p:ext>
        </pc:extLst>
      </pc:sldChg>
      <pc:sldChg chg="addCm modCm modNotes">
        <pc:chgData name="Maryann Noonan" userId="S::kebl3080@ox.ac.uk::58c28a6f-4ff5-4c87-862b-40a0fabbed18" providerId="AD" clId="Web-{D4049E10-91D3-8E79-220D-CEEEAFDD55F0}" dt="2024-07-23T20:09:06.688" v="30"/>
        <pc:sldMkLst>
          <pc:docMk/>
          <pc:sldMk cId="4191372800" sldId="268"/>
        </pc:sldMkLst>
        <pc:extLst>
          <p:ext xmlns:p="http://schemas.openxmlformats.org/presentationml/2006/main" uri="{D6D511B9-2390-475A-947B-AFAB55BFBCF1}">
            <pc226:cmChg xmlns:pc226="http://schemas.microsoft.com/office/powerpoint/2022/06/main/command" chg="add">
              <pc226:chgData name="Maryann Noonan" userId="S::kebl3080@ox.ac.uk::58c28a6f-4ff5-4c87-862b-40a0fabbed18" providerId="AD" clId="Web-{D4049E10-91D3-8E79-220D-CEEEAFDD55F0}" dt="2024-07-23T20:09:05.235" v="29"/>
              <pc2:cmMkLst xmlns:pc2="http://schemas.microsoft.com/office/powerpoint/2019/9/main/command">
                <pc:docMk/>
                <pc:sldMk cId="4191372800" sldId="268"/>
                <pc2:cmMk id="{4FBF452D-3699-4F22-B695-71BEE50FCA2B}"/>
              </pc2:cmMkLst>
              <pc226:cmRplyChg chg="add">
                <pc226:chgData name="Maryann Noonan" userId="S::kebl3080@ox.ac.uk::58c28a6f-4ff5-4c87-862b-40a0fabbed18" providerId="AD" clId="Web-{D4049E10-91D3-8E79-220D-CEEEAFDD55F0}" dt="2024-07-23T20:09:05.235" v="29"/>
                <pc2:cmRplyMkLst xmlns:pc2="http://schemas.microsoft.com/office/powerpoint/2019/9/main/command">
                  <pc:docMk/>
                  <pc:sldMk cId="4191372800" sldId="268"/>
                  <pc2:cmMk id="{4FBF452D-3699-4F22-B695-71BEE50FCA2B}"/>
                  <pc2:cmRplyMk id="{A372F61B-6790-4672-8ED2-EBB00C969E24}"/>
                </pc2:cmRplyMkLst>
              </pc226:cmRplyChg>
            </pc226:cmChg>
          </p:ext>
        </pc:extLst>
      </pc:sldChg>
      <pc:sldChg chg="addCm modNotes">
        <pc:chgData name="Maryann Noonan" userId="S::kebl3080@ox.ac.uk::58c28a6f-4ff5-4c87-862b-40a0fabbed18" providerId="AD" clId="Web-{D4049E10-91D3-8E79-220D-CEEEAFDD55F0}" dt="2024-07-23T20:21:42.760" v="45"/>
        <pc:sldMkLst>
          <pc:docMk/>
          <pc:sldMk cId="4059687075" sldId="269"/>
        </pc:sldMkLst>
        <pc:extLst>
          <p:ext xmlns:p="http://schemas.openxmlformats.org/presentationml/2006/main" uri="{D6D511B9-2390-475A-947B-AFAB55BFBCF1}">
            <pc226:cmChg xmlns:pc226="http://schemas.microsoft.com/office/powerpoint/2022/06/main/command" chg="add">
              <pc226:chgData name="Maryann Noonan" userId="S::kebl3080@ox.ac.uk::58c28a6f-4ff5-4c87-862b-40a0fabbed18" providerId="AD" clId="Web-{D4049E10-91D3-8E79-220D-CEEEAFDD55F0}" dt="2024-07-23T20:19:48.284" v="38"/>
              <pc2:cmMkLst xmlns:pc2="http://schemas.microsoft.com/office/powerpoint/2019/9/main/command">
                <pc:docMk/>
                <pc:sldMk cId="4059687075" sldId="269"/>
                <pc2:cmMk id="{C8123204-1951-44AF-8487-9C7E66403259}"/>
              </pc2:cmMkLst>
            </pc226:cmChg>
            <pc226:cmChg xmlns:pc226="http://schemas.microsoft.com/office/powerpoint/2022/06/main/command" chg="add">
              <pc226:chgData name="Maryann Noonan" userId="S::kebl3080@ox.ac.uk::58c28a6f-4ff5-4c87-862b-40a0fabbed18" providerId="AD" clId="Web-{D4049E10-91D3-8E79-220D-CEEEAFDD55F0}" dt="2024-07-23T20:21:42.760" v="45"/>
              <pc2:cmMkLst xmlns:pc2="http://schemas.microsoft.com/office/powerpoint/2019/9/main/command">
                <pc:docMk/>
                <pc:sldMk cId="4059687075" sldId="269"/>
                <pc2:cmMk id="{7CD45EC9-E5BB-40D8-B34E-872990E90B61}"/>
              </pc2:cmMkLst>
            </pc226:cmChg>
          </p:ext>
        </pc:extLst>
      </pc:sldChg>
      <pc:sldChg chg="addCm modNotes">
        <pc:chgData name="Maryann Noonan" userId="S::kebl3080@ox.ac.uk::58c28a6f-4ff5-4c87-862b-40a0fabbed18" providerId="AD" clId="Web-{D4049E10-91D3-8E79-220D-CEEEAFDD55F0}" dt="2024-07-23T20:26:31.216" v="53"/>
        <pc:sldMkLst>
          <pc:docMk/>
          <pc:sldMk cId="3959390252" sldId="272"/>
        </pc:sldMkLst>
        <pc:extLst>
          <p:ext xmlns:p="http://schemas.openxmlformats.org/presentationml/2006/main" uri="{D6D511B9-2390-475A-947B-AFAB55BFBCF1}">
            <pc226:cmChg xmlns:pc226="http://schemas.microsoft.com/office/powerpoint/2022/06/main/command" chg="add">
              <pc226:chgData name="Maryann Noonan" userId="S::kebl3080@ox.ac.uk::58c28a6f-4ff5-4c87-862b-40a0fabbed18" providerId="AD" clId="Web-{D4049E10-91D3-8E79-220D-CEEEAFDD55F0}" dt="2024-07-23T20:25:59.151" v="52"/>
              <pc2:cmMkLst xmlns:pc2="http://schemas.microsoft.com/office/powerpoint/2019/9/main/command">
                <pc:docMk/>
                <pc:sldMk cId="3959390252" sldId="272"/>
                <pc2:cmMk id="{7832A83B-D6AC-4E45-A9C8-EBA0D670B962}"/>
              </pc2:cmMkLst>
            </pc226:cmChg>
          </p:ext>
        </pc:extLst>
      </pc:sldChg>
      <pc:sldChg chg="modSp addCm">
        <pc:chgData name="Maryann Noonan" userId="S::kebl3080@ox.ac.uk::58c28a6f-4ff5-4c87-862b-40a0fabbed18" providerId="AD" clId="Web-{D4049E10-91D3-8E79-220D-CEEEAFDD55F0}" dt="2024-07-23T19:58:26.205" v="14"/>
        <pc:sldMkLst>
          <pc:docMk/>
          <pc:sldMk cId="2973226481" sldId="285"/>
        </pc:sldMkLst>
        <pc:spChg chg="mod">
          <ac:chgData name="Maryann Noonan" userId="S::kebl3080@ox.ac.uk::58c28a6f-4ff5-4c87-862b-40a0fabbed18" providerId="AD" clId="Web-{D4049E10-91D3-8E79-220D-CEEEAFDD55F0}" dt="2024-07-23T19:57:34.868" v="8" actId="20577"/>
          <ac:spMkLst>
            <pc:docMk/>
            <pc:sldMk cId="2973226481" sldId="285"/>
            <ac:spMk id="7" creationId="{13667031-D166-E623-467B-18F4815BBF5C}"/>
          </ac:spMkLst>
        </pc:spChg>
        <pc:spChg chg="mod">
          <ac:chgData name="Maryann Noonan" userId="S::kebl3080@ox.ac.uk::58c28a6f-4ff5-4c87-862b-40a0fabbed18" providerId="AD" clId="Web-{D4049E10-91D3-8E79-220D-CEEEAFDD55F0}" dt="2024-07-23T19:57:51.869" v="12" actId="20577"/>
          <ac:spMkLst>
            <pc:docMk/>
            <pc:sldMk cId="2973226481" sldId="285"/>
            <ac:spMk id="10" creationId="{8FD7463C-7D05-2016-1876-5BE9F78210D7}"/>
          </ac:spMkLst>
        </pc:spChg>
        <pc:extLst>
          <p:ext xmlns:p="http://schemas.openxmlformats.org/presentationml/2006/main" uri="{D6D511B9-2390-475A-947B-AFAB55BFBCF1}">
            <pc226:cmChg xmlns:pc226="http://schemas.microsoft.com/office/powerpoint/2022/06/main/command" chg="add">
              <pc226:chgData name="Maryann Noonan" userId="S::kebl3080@ox.ac.uk::58c28a6f-4ff5-4c87-862b-40a0fabbed18" providerId="AD" clId="Web-{D4049E10-91D3-8E79-220D-CEEEAFDD55F0}" dt="2024-07-23T19:58:26.205" v="14"/>
              <pc2:cmMkLst xmlns:pc2="http://schemas.microsoft.com/office/powerpoint/2019/9/main/command">
                <pc:docMk/>
                <pc:sldMk cId="2973226481" sldId="285"/>
                <pc2:cmMk id="{36DC437A-5CDB-4ACA-B170-71AAD62E2D74}"/>
              </pc2:cmMkLst>
            </pc226:cmChg>
          </p:ext>
        </pc:extLst>
      </pc:sldChg>
      <pc:sldChg chg="addCm modNotes">
        <pc:chgData name="Maryann Noonan" userId="S::kebl3080@ox.ac.uk::58c28a6f-4ff5-4c87-862b-40a0fabbed18" providerId="AD" clId="Web-{D4049E10-91D3-8E79-220D-CEEEAFDD55F0}" dt="2024-07-23T20:04:39.728" v="21"/>
        <pc:sldMkLst>
          <pc:docMk/>
          <pc:sldMk cId="1674404243" sldId="287"/>
        </pc:sldMkLst>
        <pc:extLst>
          <p:ext xmlns:p="http://schemas.openxmlformats.org/presentationml/2006/main" uri="{D6D511B9-2390-475A-947B-AFAB55BFBCF1}">
            <pc226:cmChg xmlns:pc226="http://schemas.microsoft.com/office/powerpoint/2022/06/main/command" chg="add">
              <pc226:chgData name="Maryann Noonan" userId="S::kebl3080@ox.ac.uk::58c28a6f-4ff5-4c87-862b-40a0fabbed18" providerId="AD" clId="Web-{D4049E10-91D3-8E79-220D-CEEEAFDD55F0}" dt="2024-07-23T20:03:36.240" v="16"/>
              <pc2:cmMkLst xmlns:pc2="http://schemas.microsoft.com/office/powerpoint/2019/9/main/command">
                <pc:docMk/>
                <pc:sldMk cId="1674404243" sldId="287"/>
                <pc2:cmMk id="{AB8DD6FB-EDEB-4117-9CB0-947561C54FE9}"/>
              </pc2:cmMkLst>
            </pc226:cmChg>
          </p:ext>
        </pc:extLst>
      </pc:sldChg>
      <pc:sldChg chg="addCm modCm modNotes">
        <pc:chgData name="Maryann Noonan" userId="S::kebl3080@ox.ac.uk::58c28a6f-4ff5-4c87-862b-40a0fabbed18" providerId="AD" clId="Web-{D4049E10-91D3-8E79-220D-CEEEAFDD55F0}" dt="2024-07-23T20:09:44.410" v="37"/>
        <pc:sldMkLst>
          <pc:docMk/>
          <pc:sldMk cId="3581130291" sldId="288"/>
        </pc:sldMkLst>
        <pc:extLst>
          <p:ext xmlns:p="http://schemas.openxmlformats.org/presentationml/2006/main" uri="{D6D511B9-2390-475A-947B-AFAB55BFBCF1}">
            <pc226:cmChg xmlns:pc226="http://schemas.microsoft.com/office/powerpoint/2022/06/main/command" chg="add">
              <pc226:chgData name="Maryann Noonan" userId="S::kebl3080@ox.ac.uk::58c28a6f-4ff5-4c87-862b-40a0fabbed18" providerId="AD" clId="Web-{D4049E10-91D3-8E79-220D-CEEEAFDD55F0}" dt="2024-07-23T20:07:33.901" v="24"/>
              <pc2:cmMkLst xmlns:pc2="http://schemas.microsoft.com/office/powerpoint/2019/9/main/command">
                <pc:docMk/>
                <pc:sldMk cId="3581130291" sldId="288"/>
                <pc2:cmMk id="{A3EB5D2D-CDAB-4E6A-A172-987859028EB9}"/>
              </pc2:cmMkLst>
              <pc226:cmRplyChg chg="add">
                <pc226:chgData name="Maryann Noonan" userId="S::kebl3080@ox.ac.uk::58c28a6f-4ff5-4c87-862b-40a0fabbed18" providerId="AD" clId="Web-{D4049E10-91D3-8E79-220D-CEEEAFDD55F0}" dt="2024-07-23T20:07:33.901" v="24"/>
                <pc2:cmRplyMkLst xmlns:pc2="http://schemas.microsoft.com/office/powerpoint/2019/9/main/command">
                  <pc:docMk/>
                  <pc:sldMk cId="3581130291" sldId="288"/>
                  <pc2:cmMk id="{A3EB5D2D-CDAB-4E6A-A172-987859028EB9}"/>
                  <pc2:cmRplyMk id="{77BFD3F2-9E2A-4B39-B479-4076B08DD554}"/>
                </pc2:cmRplyMkLst>
              </pc226:cmRplyChg>
            </pc226:cmChg>
            <pc226:cmChg xmlns:pc226="http://schemas.microsoft.com/office/powerpoint/2022/06/main/command" chg="add">
              <pc226:chgData name="Maryann Noonan" userId="S::kebl3080@ox.ac.uk::58c28a6f-4ff5-4c87-862b-40a0fabbed18" providerId="AD" clId="Web-{D4049E10-91D3-8E79-220D-CEEEAFDD55F0}" dt="2024-07-23T20:08:03.762" v="25"/>
              <pc2:cmMkLst xmlns:pc2="http://schemas.microsoft.com/office/powerpoint/2019/9/main/command">
                <pc:docMk/>
                <pc:sldMk cId="3581130291" sldId="288"/>
                <pc2:cmMk id="{C37D0AAC-B682-45A8-83FF-9135B6C72694}"/>
              </pc2:cmMkLst>
            </pc226:cmChg>
          </p:ext>
        </pc:extLst>
      </pc:sldChg>
    </pc:docChg>
  </pc:docChgLst>
  <pc:docChgLst>
    <pc:chgData name="Maryann Noonan" userId="S::kebl3080@ox.ac.uk::58c28a6f-4ff5-4c87-862b-40a0fabbed18" providerId="AD" clId="Web-{4A48A2A5-6319-4FAE-DD0E-FCF0DD3B68B4}"/>
    <pc:docChg chg="">
      <pc:chgData name="Maryann Noonan" userId="S::kebl3080@ox.ac.uk::58c28a6f-4ff5-4c87-862b-40a0fabbed18" providerId="AD" clId="Web-{4A48A2A5-6319-4FAE-DD0E-FCF0DD3B68B4}" dt="2024-07-25T09:42:52.415" v="0"/>
      <pc:docMkLst>
        <pc:docMk/>
      </pc:docMkLst>
      <pc:sldChg chg="delCm">
        <pc:chgData name="Maryann Noonan" userId="S::kebl3080@ox.ac.uk::58c28a6f-4ff5-4c87-862b-40a0fabbed18" providerId="AD" clId="Web-{4A48A2A5-6319-4FAE-DD0E-FCF0DD3B68B4}" dt="2024-07-25T09:42:52.415" v="0"/>
        <pc:sldMkLst>
          <pc:docMk/>
          <pc:sldMk cId="1878790962" sldId="260"/>
        </pc:sldMkLst>
        <pc:extLst>
          <p:ext xmlns:p="http://schemas.openxmlformats.org/presentationml/2006/main" uri="{D6D511B9-2390-475A-947B-AFAB55BFBCF1}">
            <pc226:cmChg xmlns:pc226="http://schemas.microsoft.com/office/powerpoint/2022/06/main/command" chg="del">
              <pc226:chgData name="Maryann Noonan" userId="S::kebl3080@ox.ac.uk::58c28a6f-4ff5-4c87-862b-40a0fabbed18" providerId="AD" clId="Web-{4A48A2A5-6319-4FAE-DD0E-FCF0DD3B68B4}" dt="2024-07-25T09:42:52.415" v="0"/>
              <pc2:cmMkLst xmlns:pc2="http://schemas.microsoft.com/office/powerpoint/2019/9/main/command">
                <pc:docMk/>
                <pc:sldMk cId="1878790962" sldId="260"/>
                <pc2:cmMk id="{2490A68B-5596-4BA0-855F-C06F55F413BB}"/>
              </pc2:cmMkLst>
            </pc226:cmChg>
          </p:ext>
        </pc:extLst>
      </pc:sldChg>
    </pc:docChg>
  </pc:docChgLst>
  <pc:docChgLst>
    <pc:chgData name="Jacinta O'Shea" userId="S::magd1365@ox.ac.uk::a7b4cb09-2257-49cc-a9b3-6f22847c6675" providerId="AD" clId="Web-{FE15D4E1-CF33-E070-DEB5-4CF50ECDAA04}"/>
    <pc:docChg chg="mod modSld">
      <pc:chgData name="Jacinta O'Shea" userId="S::magd1365@ox.ac.uk::a7b4cb09-2257-49cc-a9b3-6f22847c6675" providerId="AD" clId="Web-{FE15D4E1-CF33-E070-DEB5-4CF50ECDAA04}" dt="2024-07-29T20:44:36.134" v="47"/>
      <pc:docMkLst>
        <pc:docMk/>
      </pc:docMkLst>
      <pc:sldChg chg="addCm modNotes">
        <pc:chgData name="Jacinta O'Shea" userId="S::magd1365@ox.ac.uk::a7b4cb09-2257-49cc-a9b3-6f22847c6675" providerId="AD" clId="Web-{FE15D4E1-CF33-E070-DEB5-4CF50ECDAA04}" dt="2024-07-29T20:32:56.360" v="30"/>
        <pc:sldMkLst>
          <pc:docMk/>
          <pc:sldMk cId="3651275775" sldId="257"/>
        </pc:sldMkLst>
        <pc:extLst>
          <p:ext xmlns:p="http://schemas.openxmlformats.org/presentationml/2006/main" uri="{D6D511B9-2390-475A-947B-AFAB55BFBCF1}">
            <pc226:cmChg xmlns:pc226="http://schemas.microsoft.com/office/powerpoint/2022/06/main/command" chg="add">
              <pc226:chgData name="Jacinta O'Shea" userId="S::magd1365@ox.ac.uk::a7b4cb09-2257-49cc-a9b3-6f22847c6675" providerId="AD" clId="Web-{FE15D4E1-CF33-E070-DEB5-4CF50ECDAA04}" dt="2024-07-29T20:32:56.360" v="30"/>
              <pc2:cmMkLst xmlns:pc2="http://schemas.microsoft.com/office/powerpoint/2019/9/main/command">
                <pc:docMk/>
                <pc:sldMk cId="3651275775" sldId="257"/>
                <pc2:cmMk id="{FD8F126D-9C97-4829-AE85-329515FC1445}"/>
              </pc2:cmMkLst>
            </pc226:cmChg>
          </p:ext>
        </pc:extLst>
      </pc:sldChg>
      <pc:sldChg chg="modNotes">
        <pc:chgData name="Jacinta O'Shea" userId="S::magd1365@ox.ac.uk::a7b4cb09-2257-49cc-a9b3-6f22847c6675" providerId="AD" clId="Web-{FE15D4E1-CF33-E070-DEB5-4CF50ECDAA04}" dt="2024-07-29T20:42:13.630" v="46"/>
        <pc:sldMkLst>
          <pc:docMk/>
          <pc:sldMk cId="4059687075" sldId="269"/>
        </pc:sldMkLst>
      </pc:sldChg>
      <pc:sldChg chg="addCm">
        <pc:chgData name="Jacinta O'Shea" userId="S::magd1365@ox.ac.uk::a7b4cb09-2257-49cc-a9b3-6f22847c6675" providerId="AD" clId="Web-{FE15D4E1-CF33-E070-DEB5-4CF50ECDAA04}" dt="2024-07-29T20:44:36.134" v="47"/>
        <pc:sldMkLst>
          <pc:docMk/>
          <pc:sldMk cId="1125395132" sldId="277"/>
        </pc:sldMkLst>
        <pc:extLst>
          <p:ext xmlns:p="http://schemas.openxmlformats.org/presentationml/2006/main" uri="{D6D511B9-2390-475A-947B-AFAB55BFBCF1}">
            <pc226:cmChg xmlns:pc226="http://schemas.microsoft.com/office/powerpoint/2022/06/main/command" chg="add">
              <pc226:chgData name="Jacinta O'Shea" userId="S::magd1365@ox.ac.uk::a7b4cb09-2257-49cc-a9b3-6f22847c6675" providerId="AD" clId="Web-{FE15D4E1-CF33-E070-DEB5-4CF50ECDAA04}" dt="2024-07-29T20:44:36.134" v="47"/>
              <pc2:cmMkLst xmlns:pc2="http://schemas.microsoft.com/office/powerpoint/2019/9/main/command">
                <pc:docMk/>
                <pc:sldMk cId="1125395132" sldId="277"/>
                <pc2:cmMk id="{A721F11F-6F74-4747-9C4A-10A54A8AA1C9}"/>
              </pc2:cmMkLst>
            </pc226:cmChg>
          </p:ext>
        </pc:extLst>
      </pc:sldChg>
      <pc:sldChg chg="modSp modNotes">
        <pc:chgData name="Jacinta O'Shea" userId="S::magd1365@ox.ac.uk::a7b4cb09-2257-49cc-a9b3-6f22847c6675" providerId="AD" clId="Web-{FE15D4E1-CF33-E070-DEB5-4CF50ECDAA04}" dt="2024-07-29T20:25:05.379" v="4"/>
        <pc:sldMkLst>
          <pc:docMk/>
          <pc:sldMk cId="1500614293" sldId="282"/>
        </pc:sldMkLst>
        <pc:spChg chg="mod">
          <ac:chgData name="Jacinta O'Shea" userId="S::magd1365@ox.ac.uk::a7b4cb09-2257-49cc-a9b3-6f22847c6675" providerId="AD" clId="Web-{FE15D4E1-CF33-E070-DEB5-4CF50ECDAA04}" dt="2024-07-29T20:16:33.405" v="3" actId="688"/>
          <ac:spMkLst>
            <pc:docMk/>
            <pc:sldMk cId="1500614293" sldId="282"/>
            <ac:spMk id="27" creationId="{16501628-49BE-8483-F7AB-C5C2DE756584}"/>
          </ac:spMkLst>
        </pc:spChg>
      </pc:sldChg>
      <pc:sldChg chg="modNotes">
        <pc:chgData name="Jacinta O'Shea" userId="S::magd1365@ox.ac.uk::a7b4cb09-2257-49cc-a9b3-6f22847c6675" providerId="AD" clId="Web-{FE15D4E1-CF33-E070-DEB5-4CF50ECDAA04}" dt="2024-07-29T20:28:01.790" v="18"/>
        <pc:sldMkLst>
          <pc:docMk/>
          <pc:sldMk cId="2402285193" sldId="283"/>
        </pc:sldMkLst>
      </pc:sldChg>
      <pc:sldChg chg="modNotes">
        <pc:chgData name="Jacinta O'Shea" userId="S::magd1365@ox.ac.uk::a7b4cb09-2257-49cc-a9b3-6f22847c6675" providerId="AD" clId="Web-{FE15D4E1-CF33-E070-DEB5-4CF50ECDAA04}" dt="2024-07-29T20:31:26.061" v="22"/>
        <pc:sldMkLst>
          <pc:docMk/>
          <pc:sldMk cId="2973226481" sldId="285"/>
        </pc:sldMkLst>
      </pc:sldChg>
      <pc:sldChg chg="modNotes">
        <pc:chgData name="Jacinta O'Shea" userId="S::magd1365@ox.ac.uk::a7b4cb09-2257-49cc-a9b3-6f22847c6675" providerId="AD" clId="Web-{FE15D4E1-CF33-E070-DEB5-4CF50ECDAA04}" dt="2024-07-29T20:37:14.889" v="37"/>
        <pc:sldMkLst>
          <pc:docMk/>
          <pc:sldMk cId="3581130291" sldId="288"/>
        </pc:sldMkLst>
      </pc:sldChg>
      <pc:sldChg chg="modNotes">
        <pc:chgData name="Jacinta O'Shea" userId="S::magd1365@ox.ac.uk::a7b4cb09-2257-49cc-a9b3-6f22847c6675" providerId="AD" clId="Web-{FE15D4E1-CF33-E070-DEB5-4CF50ECDAA04}" dt="2024-07-29T20:39:58.768" v="39"/>
        <pc:sldMkLst>
          <pc:docMk/>
          <pc:sldMk cId="3395180338" sldId="290"/>
        </pc:sldMkLst>
      </pc:sldChg>
    </pc:docChg>
  </pc:docChgLst>
  <pc:docChgLst>
    <pc:chgData name="Hanna Smyth" userId="S::exet4051@ox.ac.uk::72fb0b1f-7e13-4105-adf4-1614316d57cd" providerId="AD" clId="Web-{C93EA6FB-0EFD-A086-6B31-F8CCDEDCEAF8}"/>
    <pc:docChg chg="modSld">
      <pc:chgData name="Hanna Smyth" userId="S::exet4051@ox.ac.uk::72fb0b1f-7e13-4105-adf4-1614316d57cd" providerId="AD" clId="Web-{C93EA6FB-0EFD-A086-6B31-F8CCDEDCEAF8}" dt="2024-07-21T22:38:00.813" v="0" actId="20577"/>
      <pc:docMkLst>
        <pc:docMk/>
      </pc:docMkLst>
      <pc:sldChg chg="modSp">
        <pc:chgData name="Hanna Smyth" userId="S::exet4051@ox.ac.uk::72fb0b1f-7e13-4105-adf4-1614316d57cd" providerId="AD" clId="Web-{C93EA6FB-0EFD-A086-6B31-F8CCDEDCEAF8}" dt="2024-07-21T22:38:00.813" v="0" actId="20577"/>
        <pc:sldMkLst>
          <pc:docMk/>
          <pc:sldMk cId="1738264635" sldId="281"/>
        </pc:sldMkLst>
        <pc:spChg chg="mod">
          <ac:chgData name="Hanna Smyth" userId="S::exet4051@ox.ac.uk::72fb0b1f-7e13-4105-adf4-1614316d57cd" providerId="AD" clId="Web-{C93EA6FB-0EFD-A086-6B31-F8CCDEDCEAF8}" dt="2024-07-21T22:38:00.813" v="0" actId="20577"/>
          <ac:spMkLst>
            <pc:docMk/>
            <pc:sldMk cId="1738264635" sldId="281"/>
            <ac:spMk id="3" creationId="{CB134B63-A335-484A-8EAB-B37B0902962B}"/>
          </ac:spMkLst>
        </pc:spChg>
      </pc:sldChg>
    </pc:docChg>
  </pc:docChgLst>
  <pc:docChgLst>
    <pc:chgData name="Hanna Smyth" userId="S::exet4051@ox.ac.uk::72fb0b1f-7e13-4105-adf4-1614316d57cd" providerId="AD" clId="Web-{9EF5CAA9-FC04-A938-6C77-667591D505CB}"/>
    <pc:docChg chg="modSld sldOrd">
      <pc:chgData name="Hanna Smyth" userId="S::exet4051@ox.ac.uk::72fb0b1f-7e13-4105-adf4-1614316d57cd" providerId="AD" clId="Web-{9EF5CAA9-FC04-A938-6C77-667591D505CB}" dt="2024-07-22T02:43:33.811" v="5" actId="20577"/>
      <pc:docMkLst>
        <pc:docMk/>
      </pc:docMkLst>
      <pc:sldChg chg="ord">
        <pc:chgData name="Hanna Smyth" userId="S::exet4051@ox.ac.uk::72fb0b1f-7e13-4105-adf4-1614316d57cd" providerId="AD" clId="Web-{9EF5CAA9-FC04-A938-6C77-667591D505CB}" dt="2024-07-22T02:37:11.166" v="0"/>
        <pc:sldMkLst>
          <pc:docMk/>
          <pc:sldMk cId="1576893100" sldId="258"/>
        </pc:sldMkLst>
      </pc:sldChg>
      <pc:sldChg chg="modSp">
        <pc:chgData name="Hanna Smyth" userId="S::exet4051@ox.ac.uk::72fb0b1f-7e13-4105-adf4-1614316d57cd" providerId="AD" clId="Web-{9EF5CAA9-FC04-A938-6C77-667591D505CB}" dt="2024-07-22T02:42:46.357" v="3" actId="20577"/>
        <pc:sldMkLst>
          <pc:docMk/>
          <pc:sldMk cId="1500614293" sldId="282"/>
        </pc:sldMkLst>
        <pc:spChg chg="mod">
          <ac:chgData name="Hanna Smyth" userId="S::exet4051@ox.ac.uk::72fb0b1f-7e13-4105-adf4-1614316d57cd" providerId="AD" clId="Web-{9EF5CAA9-FC04-A938-6C77-667591D505CB}" dt="2024-07-22T02:42:46.357" v="3" actId="20577"/>
          <ac:spMkLst>
            <pc:docMk/>
            <pc:sldMk cId="1500614293" sldId="282"/>
            <ac:spMk id="29" creationId="{1F1D8B96-300C-6F21-50DC-AAF20FCD3C7A}"/>
          </ac:spMkLst>
        </pc:spChg>
      </pc:sldChg>
      <pc:sldChg chg="modSp">
        <pc:chgData name="Hanna Smyth" userId="S::exet4051@ox.ac.uk::72fb0b1f-7e13-4105-adf4-1614316d57cd" providerId="AD" clId="Web-{9EF5CAA9-FC04-A938-6C77-667591D505CB}" dt="2024-07-22T02:43:33.811" v="5" actId="20577"/>
        <pc:sldMkLst>
          <pc:docMk/>
          <pc:sldMk cId="2973226481" sldId="285"/>
        </pc:sldMkLst>
        <pc:spChg chg="mod">
          <ac:chgData name="Hanna Smyth" userId="S::exet4051@ox.ac.uk::72fb0b1f-7e13-4105-adf4-1614316d57cd" providerId="AD" clId="Web-{9EF5CAA9-FC04-A938-6C77-667591D505CB}" dt="2024-07-22T02:43:33.811" v="5" actId="20577"/>
          <ac:spMkLst>
            <pc:docMk/>
            <pc:sldMk cId="2973226481" sldId="285"/>
            <ac:spMk id="14" creationId="{7F504B80-E78A-BF85-3EBD-7B190D929CCC}"/>
          </ac:spMkLst>
        </pc:spChg>
      </pc:sldChg>
    </pc:docChg>
  </pc:docChgLst>
  <pc:docChgLst>
    <pc:chgData name="Hanna Smyth" userId="S::exet4051@ox.ac.uk::72fb0b1f-7e13-4105-adf4-1614316d57cd" providerId="AD" clId="Web-{2EB7E6FA-13BC-432D-BBC6-CCC964A6D1FC}"/>
    <pc:docChg chg="addSld delSld modSld">
      <pc:chgData name="Hanna Smyth" userId="S::exet4051@ox.ac.uk::72fb0b1f-7e13-4105-adf4-1614316d57cd" providerId="AD" clId="Web-{2EB7E6FA-13BC-432D-BBC6-CCC964A6D1FC}" dt="2024-07-22T01:43:35.592" v="352"/>
      <pc:docMkLst>
        <pc:docMk/>
      </pc:docMkLst>
      <pc:sldChg chg="modNotes">
        <pc:chgData name="Hanna Smyth" userId="S::exet4051@ox.ac.uk::72fb0b1f-7e13-4105-adf4-1614316d57cd" providerId="AD" clId="Web-{2EB7E6FA-13BC-432D-BBC6-CCC964A6D1FC}" dt="2024-07-22T01:37:49.391" v="220"/>
        <pc:sldMkLst>
          <pc:docMk/>
          <pc:sldMk cId="4097566653" sldId="261"/>
        </pc:sldMkLst>
      </pc:sldChg>
      <pc:sldChg chg="modNotes">
        <pc:chgData name="Hanna Smyth" userId="S::exet4051@ox.ac.uk::72fb0b1f-7e13-4105-adf4-1614316d57cd" providerId="AD" clId="Web-{2EB7E6FA-13BC-432D-BBC6-CCC964A6D1FC}" dt="2024-07-22T01:38:14.580" v="223"/>
        <pc:sldMkLst>
          <pc:docMk/>
          <pc:sldMk cId="410397264" sldId="262"/>
        </pc:sldMkLst>
      </pc:sldChg>
      <pc:sldChg chg="modNotes">
        <pc:chgData name="Hanna Smyth" userId="S::exet4051@ox.ac.uk::72fb0b1f-7e13-4105-adf4-1614316d57cd" providerId="AD" clId="Web-{2EB7E6FA-13BC-432D-BBC6-CCC964A6D1FC}" dt="2024-07-22T01:33:30.735" v="153"/>
        <pc:sldMkLst>
          <pc:docMk/>
          <pc:sldMk cId="4191372800" sldId="268"/>
        </pc:sldMkLst>
      </pc:sldChg>
      <pc:sldChg chg="modNotes">
        <pc:chgData name="Hanna Smyth" userId="S::exet4051@ox.ac.uk::72fb0b1f-7e13-4105-adf4-1614316d57cd" providerId="AD" clId="Web-{2EB7E6FA-13BC-432D-BBC6-CCC964A6D1FC}" dt="2024-07-22T01:41:08.156" v="296"/>
        <pc:sldMkLst>
          <pc:docMk/>
          <pc:sldMk cId="4059687075" sldId="269"/>
        </pc:sldMkLst>
      </pc:sldChg>
      <pc:sldChg chg="modNotes">
        <pc:chgData name="Hanna Smyth" userId="S::exet4051@ox.ac.uk::72fb0b1f-7e13-4105-adf4-1614316d57cd" providerId="AD" clId="Web-{2EB7E6FA-13BC-432D-BBC6-CCC964A6D1FC}" dt="2024-07-22T01:43:35.592" v="352"/>
        <pc:sldMkLst>
          <pc:docMk/>
          <pc:sldMk cId="3959390252" sldId="272"/>
        </pc:sldMkLst>
      </pc:sldChg>
      <pc:sldChg chg="modNotes">
        <pc:chgData name="Hanna Smyth" userId="S::exet4051@ox.ac.uk::72fb0b1f-7e13-4105-adf4-1614316d57cd" providerId="AD" clId="Web-{2EB7E6FA-13BC-432D-BBC6-CCC964A6D1FC}" dt="2024-07-22T01:40:28.560" v="283"/>
        <pc:sldMkLst>
          <pc:docMk/>
          <pc:sldMk cId="2040151213" sldId="278"/>
        </pc:sldMkLst>
      </pc:sldChg>
      <pc:sldChg chg="modNotes">
        <pc:chgData name="Hanna Smyth" userId="S::exet4051@ox.ac.uk::72fb0b1f-7e13-4105-adf4-1614316d57cd" providerId="AD" clId="Web-{2EB7E6FA-13BC-432D-BBC6-CCC964A6D1FC}" dt="2024-07-22T01:24:58.445" v="31"/>
        <pc:sldMkLst>
          <pc:docMk/>
          <pc:sldMk cId="1500614293" sldId="282"/>
        </pc:sldMkLst>
      </pc:sldChg>
      <pc:sldChg chg="modNotes">
        <pc:chgData name="Hanna Smyth" userId="S::exet4051@ox.ac.uk::72fb0b1f-7e13-4105-adf4-1614316d57cd" providerId="AD" clId="Web-{2EB7E6FA-13BC-432D-BBC6-CCC964A6D1FC}" dt="2024-07-22T01:26:59.056" v="57"/>
        <pc:sldMkLst>
          <pc:docMk/>
          <pc:sldMk cId="2402285193" sldId="283"/>
        </pc:sldMkLst>
      </pc:sldChg>
      <pc:sldChg chg="modNotes">
        <pc:chgData name="Hanna Smyth" userId="S::exet4051@ox.ac.uk::72fb0b1f-7e13-4105-adf4-1614316d57cd" providerId="AD" clId="Web-{2EB7E6FA-13BC-432D-BBC6-CCC964A6D1FC}" dt="2024-07-22T01:27:02.213" v="58"/>
        <pc:sldMkLst>
          <pc:docMk/>
          <pc:sldMk cId="3807547192" sldId="284"/>
        </pc:sldMkLst>
      </pc:sldChg>
      <pc:sldChg chg="modSp delCm modNotes">
        <pc:chgData name="Hanna Smyth" userId="S::exet4051@ox.ac.uk::72fb0b1f-7e13-4105-adf4-1614316d57cd" providerId="AD" clId="Web-{2EB7E6FA-13BC-432D-BBC6-CCC964A6D1FC}" dt="2024-07-22T01:29:09.173" v="83" actId="20577"/>
        <pc:sldMkLst>
          <pc:docMk/>
          <pc:sldMk cId="2973226481" sldId="285"/>
        </pc:sldMkLst>
        <pc:spChg chg="mod">
          <ac:chgData name="Hanna Smyth" userId="S::exet4051@ox.ac.uk::72fb0b1f-7e13-4105-adf4-1614316d57cd" providerId="AD" clId="Web-{2EB7E6FA-13BC-432D-BBC6-CCC964A6D1FC}" dt="2024-07-22T01:29:09.173" v="83" actId="20577"/>
          <ac:spMkLst>
            <pc:docMk/>
            <pc:sldMk cId="2973226481" sldId="285"/>
            <ac:spMk id="7" creationId="{13667031-D166-E623-467B-18F4815BBF5C}"/>
          </ac:spMkLst>
        </pc:spChg>
        <pc:extLst>
          <p:ext xmlns:p="http://schemas.openxmlformats.org/presentationml/2006/main" uri="{D6D511B9-2390-475A-947B-AFAB55BFBCF1}">
            <pc226:cmChg xmlns:pc226="http://schemas.microsoft.com/office/powerpoint/2022/06/main/command" chg="del">
              <pc226:chgData name="Hanna Smyth" userId="S::exet4051@ox.ac.uk::72fb0b1f-7e13-4105-adf4-1614316d57cd" providerId="AD" clId="Web-{2EB7E6FA-13BC-432D-BBC6-CCC964A6D1FC}" dt="2024-07-22T01:28:48.844" v="80"/>
              <pc2:cmMkLst xmlns:pc2="http://schemas.microsoft.com/office/powerpoint/2019/9/main/command">
                <pc:docMk/>
                <pc:sldMk cId="2973226481" sldId="285"/>
                <pc2:cmMk id="{C8DDF88C-F5FA-480B-915C-8C93D13D956D}"/>
              </pc2:cmMkLst>
            </pc226:cmChg>
          </p:ext>
        </pc:extLst>
      </pc:sldChg>
      <pc:sldChg chg="modNotes">
        <pc:chgData name="Hanna Smyth" userId="S::exet4051@ox.ac.uk::72fb0b1f-7e13-4105-adf4-1614316d57cd" providerId="AD" clId="Web-{2EB7E6FA-13BC-432D-BBC6-CCC964A6D1FC}" dt="2024-07-22T01:31:44.088" v="123"/>
        <pc:sldMkLst>
          <pc:docMk/>
          <pc:sldMk cId="1674404243" sldId="287"/>
        </pc:sldMkLst>
      </pc:sldChg>
      <pc:sldChg chg="modNotes">
        <pc:chgData name="Hanna Smyth" userId="S::exet4051@ox.ac.uk::72fb0b1f-7e13-4105-adf4-1614316d57cd" providerId="AD" clId="Web-{2EB7E6FA-13BC-432D-BBC6-CCC964A6D1FC}" dt="2024-07-22T01:33:34.407" v="154"/>
        <pc:sldMkLst>
          <pc:docMk/>
          <pc:sldMk cId="3581130291" sldId="288"/>
        </pc:sldMkLst>
      </pc:sldChg>
      <pc:sldChg chg="modNotes">
        <pc:chgData name="Hanna Smyth" userId="S::exet4051@ox.ac.uk::72fb0b1f-7e13-4105-adf4-1614316d57cd" providerId="AD" clId="Web-{2EB7E6FA-13BC-432D-BBC6-CCC964A6D1FC}" dt="2024-07-22T01:39:14.786" v="251"/>
        <pc:sldMkLst>
          <pc:docMk/>
          <pc:sldMk cId="3395180338" sldId="290"/>
        </pc:sldMkLst>
      </pc:sldChg>
      <pc:sldChg chg="modNotes">
        <pc:chgData name="Hanna Smyth" userId="S::exet4051@ox.ac.uk::72fb0b1f-7e13-4105-adf4-1614316d57cd" providerId="AD" clId="Web-{2EB7E6FA-13BC-432D-BBC6-CCC964A6D1FC}" dt="2024-07-22T01:41:20.860" v="299"/>
        <pc:sldMkLst>
          <pc:docMk/>
          <pc:sldMk cId="1000419798" sldId="291"/>
        </pc:sldMkLst>
      </pc:sldChg>
      <pc:sldChg chg="modNotes">
        <pc:chgData name="Hanna Smyth" userId="S::exet4051@ox.ac.uk::72fb0b1f-7e13-4105-adf4-1614316d57cd" providerId="AD" clId="Web-{2EB7E6FA-13BC-432D-BBC6-CCC964A6D1FC}" dt="2024-07-22T01:42:07.724" v="313"/>
        <pc:sldMkLst>
          <pc:docMk/>
          <pc:sldMk cId="564075660" sldId="292"/>
        </pc:sldMkLst>
      </pc:sldChg>
      <pc:sldChg chg="addSp delSp modSp add replId">
        <pc:chgData name="Hanna Smyth" userId="S::exet4051@ox.ac.uk::72fb0b1f-7e13-4105-adf4-1614316d57cd" providerId="AD" clId="Web-{2EB7E6FA-13BC-432D-BBC6-CCC964A6D1FC}" dt="2024-07-22T01:37:39.422" v="218" actId="1076"/>
        <pc:sldMkLst>
          <pc:docMk/>
          <pc:sldMk cId="1816354713" sldId="294"/>
        </pc:sldMkLst>
        <pc:spChg chg="mod">
          <ac:chgData name="Hanna Smyth" userId="S::exet4051@ox.ac.uk::72fb0b1f-7e13-4105-adf4-1614316d57cd" providerId="AD" clId="Web-{2EB7E6FA-13BC-432D-BBC6-CCC964A6D1FC}" dt="2024-07-22T01:36:26.152" v="179" actId="20577"/>
          <ac:spMkLst>
            <pc:docMk/>
            <pc:sldMk cId="1816354713" sldId="294"/>
            <ac:spMk id="3" creationId="{1AF4E21A-608A-37B6-4E44-F777D064FE15}"/>
          </ac:spMkLst>
        </pc:spChg>
        <pc:spChg chg="mod">
          <ac:chgData name="Hanna Smyth" userId="S::exet4051@ox.ac.uk::72fb0b1f-7e13-4105-adf4-1614316d57cd" providerId="AD" clId="Web-{2EB7E6FA-13BC-432D-BBC6-CCC964A6D1FC}" dt="2024-07-22T01:36:35.012" v="201" actId="20577"/>
          <ac:spMkLst>
            <pc:docMk/>
            <pc:sldMk cId="1816354713" sldId="294"/>
            <ac:spMk id="5" creationId="{0675E176-C4C6-69AA-51F8-C7668C6DD923}"/>
          </ac:spMkLst>
        </pc:spChg>
        <pc:spChg chg="add del mod">
          <ac:chgData name="Hanna Smyth" userId="S::exet4051@ox.ac.uk::72fb0b1f-7e13-4105-adf4-1614316d57cd" providerId="AD" clId="Web-{2EB7E6FA-13BC-432D-BBC6-CCC964A6D1FC}" dt="2024-07-22T01:37:39.422" v="218" actId="1076"/>
          <ac:spMkLst>
            <pc:docMk/>
            <pc:sldMk cId="1816354713" sldId="294"/>
            <ac:spMk id="9" creationId="{0ED7BE66-28D3-6533-4118-484AD5557C42}"/>
          </ac:spMkLst>
        </pc:spChg>
        <pc:picChg chg="add mod">
          <ac:chgData name="Hanna Smyth" userId="S::exet4051@ox.ac.uk::72fb0b1f-7e13-4105-adf4-1614316d57cd" providerId="AD" clId="Web-{2EB7E6FA-13BC-432D-BBC6-CCC964A6D1FC}" dt="2024-07-22T01:37:30.124" v="214" actId="1076"/>
          <ac:picMkLst>
            <pc:docMk/>
            <pc:sldMk cId="1816354713" sldId="294"/>
            <ac:picMk id="4" creationId="{D9949647-653F-359D-DE36-5FD888E10649}"/>
          </ac:picMkLst>
        </pc:picChg>
        <pc:picChg chg="del">
          <ac:chgData name="Hanna Smyth" userId="S::exet4051@ox.ac.uk::72fb0b1f-7e13-4105-adf4-1614316d57cd" providerId="AD" clId="Web-{2EB7E6FA-13BC-432D-BBC6-CCC964A6D1FC}" dt="2024-07-22T01:37:04.279" v="210"/>
          <ac:picMkLst>
            <pc:docMk/>
            <pc:sldMk cId="1816354713" sldId="294"/>
            <ac:picMk id="6" creationId="{ACF07ACF-21C5-ACE2-0D14-22372328A7A4}"/>
          </ac:picMkLst>
        </pc:picChg>
      </pc:sldChg>
      <pc:sldChg chg="add del replId">
        <pc:chgData name="Hanna Smyth" userId="S::exet4051@ox.ac.uk::72fb0b1f-7e13-4105-adf4-1614316d57cd" providerId="AD" clId="Web-{2EB7E6FA-13BC-432D-BBC6-CCC964A6D1FC}" dt="2024-07-22T01:36:43.684" v="205"/>
        <pc:sldMkLst>
          <pc:docMk/>
          <pc:sldMk cId="4015084816" sldId="295"/>
        </pc:sldMkLst>
      </pc:sldChg>
    </pc:docChg>
  </pc:docChgLst>
  <pc:docChgLst>
    <pc:chgData name="Carinne Piekema" userId="S::xpsy0392@ox.ac.uk::30a5106e-ad9d-4c50-b8b1-6f9d95f469fa" providerId="AD" clId="Web-{043226EF-56DE-787A-3E47-DE16645D139C}"/>
    <pc:docChg chg="mod">
      <pc:chgData name="Carinne Piekema" userId="S::xpsy0392@ox.ac.uk::30a5106e-ad9d-4c50-b8b1-6f9d95f469fa" providerId="AD" clId="Web-{043226EF-56DE-787A-3E47-DE16645D139C}" dt="2024-07-29T16:58:35.643" v="15"/>
      <pc:docMkLst>
        <pc:docMk/>
      </pc:docMkLst>
      <pc:sldChg chg="addCm modCm">
        <pc:chgData name="Carinne Piekema" userId="S::xpsy0392@ox.ac.uk::30a5106e-ad9d-4c50-b8b1-6f9d95f469fa" providerId="AD" clId="Web-{043226EF-56DE-787A-3E47-DE16645D139C}" dt="2024-07-29T14:11:58.068" v="3"/>
        <pc:sldMkLst>
          <pc:docMk/>
          <pc:sldMk cId="1878790962" sldId="260"/>
        </pc:sldMkLst>
        <pc:extLst>
          <p:ext xmlns:p="http://schemas.openxmlformats.org/presentationml/2006/main" uri="{D6D511B9-2390-475A-947B-AFAB55BFBCF1}">
            <pc226:cmChg xmlns:pc226="http://schemas.microsoft.com/office/powerpoint/2022/06/main/command" chg="add">
              <pc226:chgData name="Carinne Piekema" userId="S::xpsy0392@ox.ac.uk::30a5106e-ad9d-4c50-b8b1-6f9d95f469fa" providerId="AD" clId="Web-{043226EF-56DE-787A-3E47-DE16645D139C}" dt="2024-07-29T14:11:58.068" v="3"/>
              <pc2:cmMkLst xmlns:pc2="http://schemas.microsoft.com/office/powerpoint/2019/9/main/command">
                <pc:docMk/>
                <pc:sldMk cId="1878790962" sldId="260"/>
                <pc2:cmMk id="{AE615F32-9633-48F1-961D-ECAAEEC50F83}"/>
              </pc2:cmMkLst>
            </pc226:cmChg>
            <pc226:cmChg xmlns:pc226="http://schemas.microsoft.com/office/powerpoint/2022/06/main/command" chg="add">
              <pc226:chgData name="Carinne Piekema" userId="S::xpsy0392@ox.ac.uk::30a5106e-ad9d-4c50-b8b1-6f9d95f469fa" providerId="AD" clId="Web-{043226EF-56DE-787A-3E47-DE16645D139C}" dt="2024-07-29T14:11:31.817" v="2"/>
              <pc2:cmMkLst xmlns:pc2="http://schemas.microsoft.com/office/powerpoint/2019/9/main/command">
                <pc:docMk/>
                <pc:sldMk cId="1878790962" sldId="260"/>
                <pc2:cmMk id="{FAA00E7D-B0B2-42C4-A6EA-3E446BF7AEB5}"/>
              </pc2:cmMkLst>
              <pc226:cmRplyChg chg="add">
                <pc226:chgData name="Carinne Piekema" userId="S::xpsy0392@ox.ac.uk::30a5106e-ad9d-4c50-b8b1-6f9d95f469fa" providerId="AD" clId="Web-{043226EF-56DE-787A-3E47-DE16645D139C}" dt="2024-07-29T14:11:31.817" v="2"/>
                <pc2:cmRplyMkLst xmlns:pc2="http://schemas.microsoft.com/office/powerpoint/2019/9/main/command">
                  <pc:docMk/>
                  <pc:sldMk cId="1878790962" sldId="260"/>
                  <pc2:cmMk id="{FAA00E7D-B0B2-42C4-A6EA-3E446BF7AEB5}"/>
                  <pc2:cmRplyMk id="{50E9BEB7-BC27-4D56-A30E-F830BC735BCE}"/>
                </pc2:cmRplyMkLst>
              </pc226:cmRplyChg>
            </pc226:cmChg>
          </p:ext>
        </pc:extLst>
      </pc:sldChg>
      <pc:sldChg chg="addCm modCm">
        <pc:chgData name="Carinne Piekema" userId="S::xpsy0392@ox.ac.uk::30a5106e-ad9d-4c50-b8b1-6f9d95f469fa" providerId="AD" clId="Web-{043226EF-56DE-787A-3E47-DE16645D139C}" dt="2024-07-29T16:51:10.610" v="12"/>
        <pc:sldMkLst>
          <pc:docMk/>
          <pc:sldMk cId="4097566653" sldId="261"/>
        </pc:sldMkLst>
        <pc:extLst>
          <p:ext xmlns:p="http://schemas.openxmlformats.org/presentationml/2006/main" uri="{D6D511B9-2390-475A-947B-AFAB55BFBCF1}">
            <pc226:cmChg xmlns:pc226="http://schemas.microsoft.com/office/powerpoint/2022/06/main/command" chg="add">
              <pc226:chgData name="Carinne Piekema" userId="S::xpsy0392@ox.ac.uk::30a5106e-ad9d-4c50-b8b1-6f9d95f469fa" providerId="AD" clId="Web-{043226EF-56DE-787A-3E47-DE16645D139C}" dt="2024-07-29T16:48:01.821" v="9"/>
              <pc2:cmMkLst xmlns:pc2="http://schemas.microsoft.com/office/powerpoint/2019/9/main/command">
                <pc:docMk/>
                <pc:sldMk cId="4097566653" sldId="261"/>
                <pc2:cmMk id="{4BF98424-0DA7-4587-958E-7BE5EE07ADE9}"/>
              </pc2:cmMkLst>
              <pc226:cmRplyChg chg="add">
                <pc226:chgData name="Carinne Piekema" userId="S::xpsy0392@ox.ac.uk::30a5106e-ad9d-4c50-b8b1-6f9d95f469fa" providerId="AD" clId="Web-{043226EF-56DE-787A-3E47-DE16645D139C}" dt="2024-07-29T16:48:01.821" v="9"/>
                <pc2:cmRplyMkLst xmlns:pc2="http://schemas.microsoft.com/office/powerpoint/2019/9/main/command">
                  <pc:docMk/>
                  <pc:sldMk cId="4097566653" sldId="261"/>
                  <pc2:cmMk id="{4BF98424-0DA7-4587-958E-7BE5EE07ADE9}"/>
                  <pc2:cmRplyMk id="{90664B57-7DC8-4E79-867E-5D4544448383}"/>
                </pc2:cmRplyMkLst>
              </pc226:cmRplyChg>
            </pc226:cmChg>
            <pc226:cmChg xmlns:pc226="http://schemas.microsoft.com/office/powerpoint/2022/06/main/command" chg="add">
              <pc226:chgData name="Carinne Piekema" userId="S::xpsy0392@ox.ac.uk::30a5106e-ad9d-4c50-b8b1-6f9d95f469fa" providerId="AD" clId="Web-{043226EF-56DE-787A-3E47-DE16645D139C}" dt="2024-07-29T16:49:07.418" v="11"/>
              <pc2:cmMkLst xmlns:pc2="http://schemas.microsoft.com/office/powerpoint/2019/9/main/command">
                <pc:docMk/>
                <pc:sldMk cId="4097566653" sldId="261"/>
                <pc2:cmMk id="{890C662D-DBF2-45F5-B0A4-B6114D8068A3}"/>
              </pc2:cmMkLst>
              <pc226:cmRplyChg chg="add">
                <pc226:chgData name="Carinne Piekema" userId="S::xpsy0392@ox.ac.uk::30a5106e-ad9d-4c50-b8b1-6f9d95f469fa" providerId="AD" clId="Web-{043226EF-56DE-787A-3E47-DE16645D139C}" dt="2024-07-29T16:49:07.418" v="11"/>
                <pc2:cmRplyMkLst xmlns:pc2="http://schemas.microsoft.com/office/powerpoint/2019/9/main/command">
                  <pc:docMk/>
                  <pc:sldMk cId="4097566653" sldId="261"/>
                  <pc2:cmMk id="{890C662D-DBF2-45F5-B0A4-B6114D8068A3}"/>
                  <pc2:cmRplyMk id="{291D19D6-AEF0-4F99-8F0B-C47AB2DDBAD5}"/>
                </pc2:cmRplyMkLst>
              </pc226:cmRplyChg>
            </pc226:cmChg>
            <pc226:cmChg xmlns:pc226="http://schemas.microsoft.com/office/powerpoint/2022/06/main/command" chg="add">
              <pc226:chgData name="Carinne Piekema" userId="S::xpsy0392@ox.ac.uk::30a5106e-ad9d-4c50-b8b1-6f9d95f469fa" providerId="AD" clId="Web-{043226EF-56DE-787A-3E47-DE16645D139C}" dt="2024-07-29T16:51:10.610" v="12"/>
              <pc2:cmMkLst xmlns:pc2="http://schemas.microsoft.com/office/powerpoint/2019/9/main/command">
                <pc:docMk/>
                <pc:sldMk cId="4097566653" sldId="261"/>
                <pc2:cmMk id="{7B4372ED-9BE3-4D3C-8AA4-478D2FEBBCB1}"/>
              </pc2:cmMkLst>
            </pc226:cmChg>
          </p:ext>
        </pc:extLst>
      </pc:sldChg>
      <pc:sldChg chg="addCm">
        <pc:chgData name="Carinne Piekema" userId="S::xpsy0392@ox.ac.uk::30a5106e-ad9d-4c50-b8b1-6f9d95f469fa" providerId="AD" clId="Web-{043226EF-56DE-787A-3E47-DE16645D139C}" dt="2024-07-29T14:13:16.243" v="4"/>
        <pc:sldMkLst>
          <pc:docMk/>
          <pc:sldMk cId="2982532458" sldId="263"/>
        </pc:sldMkLst>
        <pc:extLst>
          <p:ext xmlns:p="http://schemas.openxmlformats.org/presentationml/2006/main" uri="{D6D511B9-2390-475A-947B-AFAB55BFBCF1}">
            <pc226:cmChg xmlns:pc226="http://schemas.microsoft.com/office/powerpoint/2022/06/main/command" chg="add">
              <pc226:chgData name="Carinne Piekema" userId="S::xpsy0392@ox.ac.uk::30a5106e-ad9d-4c50-b8b1-6f9d95f469fa" providerId="AD" clId="Web-{043226EF-56DE-787A-3E47-DE16645D139C}" dt="2024-07-29T14:13:16.243" v="4"/>
              <pc2:cmMkLst xmlns:pc2="http://schemas.microsoft.com/office/powerpoint/2019/9/main/command">
                <pc:docMk/>
                <pc:sldMk cId="2982532458" sldId="263"/>
                <pc2:cmMk id="{4073A13B-BE4D-489C-9C7F-AC0AFB6CC6CB}"/>
              </pc2:cmMkLst>
            </pc226:cmChg>
          </p:ext>
        </pc:extLst>
      </pc:sldChg>
      <pc:sldChg chg="addCm modCm">
        <pc:chgData name="Carinne Piekema" userId="S::xpsy0392@ox.ac.uk::30a5106e-ad9d-4c50-b8b1-6f9d95f469fa" providerId="AD" clId="Web-{043226EF-56DE-787A-3E47-DE16645D139C}" dt="2024-07-29T16:43:20.995" v="7"/>
        <pc:sldMkLst>
          <pc:docMk/>
          <pc:sldMk cId="4191372800" sldId="268"/>
        </pc:sldMkLst>
        <pc:extLst>
          <p:ext xmlns:p="http://schemas.openxmlformats.org/presentationml/2006/main" uri="{D6D511B9-2390-475A-947B-AFAB55BFBCF1}">
            <pc226:cmChg xmlns:pc226="http://schemas.microsoft.com/office/powerpoint/2022/06/main/command" chg="add">
              <pc226:chgData name="Carinne Piekema" userId="S::xpsy0392@ox.ac.uk::30a5106e-ad9d-4c50-b8b1-6f9d95f469fa" providerId="AD" clId="Web-{043226EF-56DE-787A-3E47-DE16645D139C}" dt="2024-07-29T16:41:11.178" v="6"/>
              <pc2:cmMkLst xmlns:pc2="http://schemas.microsoft.com/office/powerpoint/2019/9/main/command">
                <pc:docMk/>
                <pc:sldMk cId="4191372800" sldId="268"/>
                <pc2:cmMk id="{0C27F753-5673-40C7-A5D1-BA22A1CB2640}"/>
              </pc2:cmMkLst>
              <pc226:cmRplyChg chg="add">
                <pc226:chgData name="Carinne Piekema" userId="S::xpsy0392@ox.ac.uk::30a5106e-ad9d-4c50-b8b1-6f9d95f469fa" providerId="AD" clId="Web-{043226EF-56DE-787A-3E47-DE16645D139C}" dt="2024-07-29T16:41:11.178" v="6"/>
                <pc2:cmRplyMkLst xmlns:pc2="http://schemas.microsoft.com/office/powerpoint/2019/9/main/command">
                  <pc:docMk/>
                  <pc:sldMk cId="4191372800" sldId="268"/>
                  <pc2:cmMk id="{0C27F753-5673-40C7-A5D1-BA22A1CB2640}"/>
                  <pc2:cmRplyMk id="{56A1D2DA-1B46-4018-8279-1FAA013FAE1D}"/>
                </pc2:cmRplyMkLst>
              </pc226:cmRplyChg>
            </pc226:cmChg>
            <pc226:cmChg xmlns:pc226="http://schemas.microsoft.com/office/powerpoint/2022/06/main/command" chg="add">
              <pc226:chgData name="Carinne Piekema" userId="S::xpsy0392@ox.ac.uk::30a5106e-ad9d-4c50-b8b1-6f9d95f469fa" providerId="AD" clId="Web-{043226EF-56DE-787A-3E47-DE16645D139C}" dt="2024-07-29T16:43:20.995" v="7"/>
              <pc2:cmMkLst xmlns:pc2="http://schemas.microsoft.com/office/powerpoint/2019/9/main/command">
                <pc:docMk/>
                <pc:sldMk cId="4191372800" sldId="268"/>
                <pc2:cmMk id="{CE8C0D75-27D5-40F7-AF92-047CE05973C3}"/>
              </pc2:cmMkLst>
            </pc226:cmChg>
          </p:ext>
        </pc:extLst>
      </pc:sldChg>
      <pc:sldChg chg="addCm">
        <pc:chgData name="Carinne Piekema" userId="S::xpsy0392@ox.ac.uk::30a5106e-ad9d-4c50-b8b1-6f9d95f469fa" providerId="AD" clId="Web-{043226EF-56DE-787A-3E47-DE16645D139C}" dt="2024-07-29T16:55:18.464" v="14"/>
        <pc:sldMkLst>
          <pc:docMk/>
          <pc:sldMk cId="3959390252" sldId="272"/>
        </pc:sldMkLst>
        <pc:extLst>
          <p:ext xmlns:p="http://schemas.openxmlformats.org/presentationml/2006/main" uri="{D6D511B9-2390-475A-947B-AFAB55BFBCF1}">
            <pc226:cmChg xmlns:pc226="http://schemas.microsoft.com/office/powerpoint/2022/06/main/command" chg="add">
              <pc226:chgData name="Carinne Piekema" userId="S::xpsy0392@ox.ac.uk::30a5106e-ad9d-4c50-b8b1-6f9d95f469fa" providerId="AD" clId="Web-{043226EF-56DE-787A-3E47-DE16645D139C}" dt="2024-07-29T16:55:18.464" v="14"/>
              <pc2:cmMkLst xmlns:pc2="http://schemas.microsoft.com/office/powerpoint/2019/9/main/command">
                <pc:docMk/>
                <pc:sldMk cId="3959390252" sldId="272"/>
                <pc2:cmMk id="{7C542CA6-A8A8-45A4-A1B3-C0441C229396}"/>
              </pc2:cmMkLst>
            </pc226:cmChg>
          </p:ext>
        </pc:extLst>
      </pc:sldChg>
      <pc:sldChg chg="addCm">
        <pc:chgData name="Carinne Piekema" userId="S::xpsy0392@ox.ac.uk::30a5106e-ad9d-4c50-b8b1-6f9d95f469fa" providerId="AD" clId="Web-{043226EF-56DE-787A-3E47-DE16645D139C}" dt="2024-07-29T16:58:35.643" v="15"/>
        <pc:sldMkLst>
          <pc:docMk/>
          <pc:sldMk cId="4215665580" sldId="273"/>
        </pc:sldMkLst>
        <pc:extLst>
          <p:ext xmlns:p="http://schemas.openxmlformats.org/presentationml/2006/main" uri="{D6D511B9-2390-475A-947B-AFAB55BFBCF1}">
            <pc226:cmChg xmlns:pc226="http://schemas.microsoft.com/office/powerpoint/2022/06/main/command" chg="add">
              <pc226:chgData name="Carinne Piekema" userId="S::xpsy0392@ox.ac.uk::30a5106e-ad9d-4c50-b8b1-6f9d95f469fa" providerId="AD" clId="Web-{043226EF-56DE-787A-3E47-DE16645D139C}" dt="2024-07-29T16:58:35.643" v="15"/>
              <pc2:cmMkLst xmlns:pc2="http://schemas.microsoft.com/office/powerpoint/2019/9/main/command">
                <pc:docMk/>
                <pc:sldMk cId="4215665580" sldId="273"/>
                <pc2:cmMk id="{1082B2F0-1F3A-4F32-9992-02C4B130F156}"/>
              </pc2:cmMkLst>
            </pc226:cmChg>
          </p:ext>
        </pc:extLst>
      </pc:sldChg>
      <pc:sldChg chg="addCm">
        <pc:chgData name="Carinne Piekema" userId="S::xpsy0392@ox.ac.uk::30a5106e-ad9d-4c50-b8b1-6f9d95f469fa" providerId="AD" clId="Web-{043226EF-56DE-787A-3E47-DE16645D139C}" dt="2024-07-29T16:54:22.180" v="13"/>
        <pc:sldMkLst>
          <pc:docMk/>
          <pc:sldMk cId="1000419798" sldId="291"/>
        </pc:sldMkLst>
        <pc:extLst>
          <p:ext xmlns:p="http://schemas.openxmlformats.org/presentationml/2006/main" uri="{D6D511B9-2390-475A-947B-AFAB55BFBCF1}">
            <pc226:cmChg xmlns:pc226="http://schemas.microsoft.com/office/powerpoint/2022/06/main/command" chg="add">
              <pc226:chgData name="Carinne Piekema" userId="S::xpsy0392@ox.ac.uk::30a5106e-ad9d-4c50-b8b1-6f9d95f469fa" providerId="AD" clId="Web-{043226EF-56DE-787A-3E47-DE16645D139C}" dt="2024-07-29T16:54:22.180" v="13"/>
              <pc2:cmMkLst xmlns:pc2="http://schemas.microsoft.com/office/powerpoint/2019/9/main/command">
                <pc:docMk/>
                <pc:sldMk cId="1000419798" sldId="291"/>
                <pc2:cmMk id="{06EA37DA-16B6-4EB1-8B9C-26D4936D8537}"/>
              </pc2:cmMkLst>
            </pc226:cmChg>
          </p:ext>
        </pc:extLst>
      </pc:sldChg>
    </pc:docChg>
  </pc:docChgLst>
  <pc:docChgLst>
    <pc:chgData name="Hanna Smyth" userId="S::exet4051@ox.ac.uk::72fb0b1f-7e13-4105-adf4-1614316d57cd" providerId="AD" clId="Web-{4D3510DE-6DEB-C850-1431-25A71807BF32}"/>
    <pc:docChg chg="">
      <pc:chgData name="Hanna Smyth" userId="S::exet4051@ox.ac.uk::72fb0b1f-7e13-4105-adf4-1614316d57cd" providerId="AD" clId="Web-{4D3510DE-6DEB-C850-1431-25A71807BF32}" dt="2024-07-25T09:52:23.411" v="4"/>
      <pc:docMkLst>
        <pc:docMk/>
      </pc:docMkLst>
      <pc:sldChg chg="modCm">
        <pc:chgData name="Hanna Smyth" userId="S::exet4051@ox.ac.uk::72fb0b1f-7e13-4105-adf4-1614316d57cd" providerId="AD" clId="Web-{4D3510DE-6DEB-C850-1431-25A71807BF32}" dt="2024-07-25T09:51:43.628" v="3"/>
        <pc:sldMkLst>
          <pc:docMk/>
          <pc:sldMk cId="4059687075" sldId="269"/>
        </pc:sldMkLst>
        <pc:extLst>
          <p:ext xmlns:p="http://schemas.openxmlformats.org/presentationml/2006/main" uri="{D6D511B9-2390-475A-947B-AFAB55BFBCF1}">
            <pc226:cmChg xmlns:pc226="http://schemas.microsoft.com/office/powerpoint/2022/06/main/command" chg="">
              <pc226:chgData name="Hanna Smyth" userId="S::exet4051@ox.ac.uk::72fb0b1f-7e13-4105-adf4-1614316d57cd" providerId="AD" clId="Web-{4D3510DE-6DEB-C850-1431-25A71807BF32}" dt="2024-07-25T09:51:43.628" v="3"/>
              <pc2:cmMkLst xmlns:pc2="http://schemas.microsoft.com/office/powerpoint/2019/9/main/command">
                <pc:docMk/>
                <pc:sldMk cId="4059687075" sldId="269"/>
                <pc2:cmMk id="{7CD45EC9-E5BB-40D8-B34E-872990E90B61}"/>
              </pc2:cmMkLst>
              <pc226:cmRplyChg chg="add">
                <pc226:chgData name="Hanna Smyth" userId="S::exet4051@ox.ac.uk::72fb0b1f-7e13-4105-adf4-1614316d57cd" providerId="AD" clId="Web-{4D3510DE-6DEB-C850-1431-25A71807BF32}" dt="2024-07-25T09:51:43.628" v="3"/>
                <pc2:cmRplyMkLst xmlns:pc2="http://schemas.microsoft.com/office/powerpoint/2019/9/main/command">
                  <pc:docMk/>
                  <pc:sldMk cId="4059687075" sldId="269"/>
                  <pc2:cmMk id="{7CD45EC9-E5BB-40D8-B34E-872990E90B61}"/>
                  <pc2:cmRplyMk id="{C748A64A-373D-46DB-89D2-0D52BFE4F538}"/>
                </pc2:cmRplyMkLst>
              </pc226:cmRplyChg>
              <pc226:cmRplyChg chg="add">
                <pc226:chgData name="Hanna Smyth" userId="S::exet4051@ox.ac.uk::72fb0b1f-7e13-4105-adf4-1614316d57cd" providerId="AD" clId="Web-{4D3510DE-6DEB-C850-1431-25A71807BF32}" dt="2024-07-25T09:50:20.235" v="1"/>
                <pc2:cmRplyMkLst xmlns:pc2="http://schemas.microsoft.com/office/powerpoint/2019/9/main/command">
                  <pc:docMk/>
                  <pc:sldMk cId="4059687075" sldId="269"/>
                  <pc2:cmMk id="{7CD45EC9-E5BB-40D8-B34E-872990E90B61}"/>
                  <pc2:cmRplyMk id="{7834A6F1-2252-4D4D-9C5C-D84E34C87637}"/>
                </pc2:cmRplyMkLst>
              </pc226:cmRplyChg>
              <pc226:cmRplyChg chg="add">
                <pc226:chgData name="Hanna Smyth" userId="S::exet4051@ox.ac.uk::72fb0b1f-7e13-4105-adf4-1614316d57cd" providerId="AD" clId="Web-{4D3510DE-6DEB-C850-1431-25A71807BF32}" dt="2024-07-25T09:51:25.878" v="2"/>
                <pc2:cmRplyMkLst xmlns:pc2="http://schemas.microsoft.com/office/powerpoint/2019/9/main/command">
                  <pc:docMk/>
                  <pc:sldMk cId="4059687075" sldId="269"/>
                  <pc2:cmMk id="{7CD45EC9-E5BB-40D8-B34E-872990E90B61}"/>
                  <pc2:cmRplyMk id="{C27889FF-6768-403C-9C6B-BE54C9F19276}"/>
                </pc2:cmRplyMkLst>
              </pc226:cmRplyChg>
            </pc226:cmChg>
          </p:ext>
        </pc:extLst>
      </pc:sldChg>
      <pc:sldChg chg="modCm">
        <pc:chgData name="Hanna Smyth" userId="S::exet4051@ox.ac.uk::72fb0b1f-7e13-4105-adf4-1614316d57cd" providerId="AD" clId="Web-{4D3510DE-6DEB-C850-1431-25A71807BF32}" dt="2024-07-25T09:52:23.411" v="4"/>
        <pc:sldMkLst>
          <pc:docMk/>
          <pc:sldMk cId="3959390252" sldId="272"/>
        </pc:sldMkLst>
        <pc:extLst>
          <p:ext xmlns:p="http://schemas.openxmlformats.org/presentationml/2006/main" uri="{D6D511B9-2390-475A-947B-AFAB55BFBCF1}">
            <pc226:cmChg xmlns:pc226="http://schemas.microsoft.com/office/powerpoint/2022/06/main/command" chg="">
              <pc226:chgData name="Hanna Smyth" userId="S::exet4051@ox.ac.uk::72fb0b1f-7e13-4105-adf4-1614316d57cd" providerId="AD" clId="Web-{4D3510DE-6DEB-C850-1431-25A71807BF32}" dt="2024-07-25T09:52:23.411" v="4"/>
              <pc2:cmMkLst xmlns:pc2="http://schemas.microsoft.com/office/powerpoint/2019/9/main/command">
                <pc:docMk/>
                <pc:sldMk cId="3959390252" sldId="272"/>
                <pc2:cmMk id="{7832A83B-D6AC-4E45-A9C8-EBA0D670B962}"/>
              </pc2:cmMkLst>
              <pc226:cmRplyChg chg="add">
                <pc226:chgData name="Hanna Smyth" userId="S::exet4051@ox.ac.uk::72fb0b1f-7e13-4105-adf4-1614316d57cd" providerId="AD" clId="Web-{4D3510DE-6DEB-C850-1431-25A71807BF32}" dt="2024-07-25T09:52:23.411" v="4"/>
                <pc2:cmRplyMkLst xmlns:pc2="http://schemas.microsoft.com/office/powerpoint/2019/9/main/command">
                  <pc:docMk/>
                  <pc:sldMk cId="3959390252" sldId="272"/>
                  <pc2:cmMk id="{7832A83B-D6AC-4E45-A9C8-EBA0D670B962}"/>
                  <pc2:cmRplyMk id="{93F61B19-6F22-43FD-B516-9844A1EE823A}"/>
                </pc2:cmRplyMkLst>
              </pc226:cmRplyChg>
            </pc226:cmChg>
          </p:ext>
        </pc:extLst>
      </pc:sldChg>
      <pc:sldChg chg="modCm">
        <pc:chgData name="Hanna Smyth" userId="S::exet4051@ox.ac.uk::72fb0b1f-7e13-4105-adf4-1614316d57cd" providerId="AD" clId="Web-{4D3510DE-6DEB-C850-1431-25A71807BF32}" dt="2024-07-25T09:48:03.107" v="0"/>
        <pc:sldMkLst>
          <pc:docMk/>
          <pc:sldMk cId="1674404243" sldId="287"/>
        </pc:sldMkLst>
        <pc:extLst>
          <p:ext xmlns:p="http://schemas.openxmlformats.org/presentationml/2006/main" uri="{D6D511B9-2390-475A-947B-AFAB55BFBCF1}">
            <pc226:cmChg xmlns:pc226="http://schemas.microsoft.com/office/powerpoint/2022/06/main/command" chg="">
              <pc226:chgData name="Hanna Smyth" userId="S::exet4051@ox.ac.uk::72fb0b1f-7e13-4105-adf4-1614316d57cd" providerId="AD" clId="Web-{4D3510DE-6DEB-C850-1431-25A71807BF32}" dt="2024-07-25T09:48:03.107" v="0"/>
              <pc2:cmMkLst xmlns:pc2="http://schemas.microsoft.com/office/powerpoint/2019/9/main/command">
                <pc:docMk/>
                <pc:sldMk cId="1674404243" sldId="287"/>
                <pc2:cmMk id="{AB8DD6FB-EDEB-4117-9CB0-947561C54FE9}"/>
              </pc2:cmMkLst>
              <pc226:cmRplyChg chg="add">
                <pc226:chgData name="Hanna Smyth" userId="S::exet4051@ox.ac.uk::72fb0b1f-7e13-4105-adf4-1614316d57cd" providerId="AD" clId="Web-{4D3510DE-6DEB-C850-1431-25A71807BF32}" dt="2024-07-25T09:48:03.107" v="0"/>
                <pc2:cmRplyMkLst xmlns:pc2="http://schemas.microsoft.com/office/powerpoint/2019/9/main/command">
                  <pc:docMk/>
                  <pc:sldMk cId="1674404243" sldId="287"/>
                  <pc2:cmMk id="{AB8DD6FB-EDEB-4117-9CB0-947561C54FE9}"/>
                  <pc2:cmRplyMk id="{78A92EAA-18C4-4F11-BCAF-1BCA286993AA}"/>
                </pc2:cmRplyMkLst>
              </pc226:cmRplyChg>
            </pc226:cmChg>
          </p:ext>
        </pc:extLst>
      </pc:sldChg>
    </pc:docChg>
  </pc:docChgLst>
  <pc:docChgLst>
    <pc:chgData name="Hanna Smyth" userId="S::exet4051@ox.ac.uk::72fb0b1f-7e13-4105-adf4-1614316d57cd" providerId="AD" clId="Web-{5F5158A4-5E71-086D-B236-A057085801C4}"/>
    <pc:docChg chg="modSld">
      <pc:chgData name="Hanna Smyth" userId="S::exet4051@ox.ac.uk::72fb0b1f-7e13-4105-adf4-1614316d57cd" providerId="AD" clId="Web-{5F5158A4-5E71-086D-B236-A057085801C4}" dt="2024-10-03T23:24:40.526" v="8" actId="20577"/>
      <pc:docMkLst>
        <pc:docMk/>
      </pc:docMkLst>
      <pc:sldChg chg="modSp">
        <pc:chgData name="Hanna Smyth" userId="S::exet4051@ox.ac.uk::72fb0b1f-7e13-4105-adf4-1614316d57cd" providerId="AD" clId="Web-{5F5158A4-5E71-086D-B236-A057085801C4}" dt="2024-10-03T23:11:55.227" v="3" actId="20577"/>
        <pc:sldMkLst>
          <pc:docMk/>
          <pc:sldMk cId="1592161316" sldId="256"/>
        </pc:sldMkLst>
        <pc:spChg chg="mod">
          <ac:chgData name="Hanna Smyth" userId="S::exet4051@ox.ac.uk::72fb0b1f-7e13-4105-adf4-1614316d57cd" providerId="AD" clId="Web-{5F5158A4-5E71-086D-B236-A057085801C4}" dt="2024-10-03T23:11:55.227" v="3" actId="20577"/>
          <ac:spMkLst>
            <pc:docMk/>
            <pc:sldMk cId="1592161316" sldId="256"/>
            <ac:spMk id="4" creationId="{D79500D7-3957-EE6D-21F7-6AB50898D923}"/>
          </ac:spMkLst>
        </pc:spChg>
      </pc:sldChg>
      <pc:sldChg chg="modSp">
        <pc:chgData name="Hanna Smyth" userId="S::exet4051@ox.ac.uk::72fb0b1f-7e13-4105-adf4-1614316d57cd" providerId="AD" clId="Web-{5F5158A4-5E71-086D-B236-A057085801C4}" dt="2024-10-03T23:12:51.637" v="5" actId="20577"/>
        <pc:sldMkLst>
          <pc:docMk/>
          <pc:sldMk cId="1878790962" sldId="260"/>
        </pc:sldMkLst>
        <pc:spChg chg="mod">
          <ac:chgData name="Hanna Smyth" userId="S::exet4051@ox.ac.uk::72fb0b1f-7e13-4105-adf4-1614316d57cd" providerId="AD" clId="Web-{5F5158A4-5E71-086D-B236-A057085801C4}" dt="2024-10-03T23:12:51.637" v="5" actId="20577"/>
          <ac:spMkLst>
            <pc:docMk/>
            <pc:sldMk cId="1878790962" sldId="260"/>
            <ac:spMk id="8" creationId="{6C100859-A8D9-0ABA-AAE1-271ACC7133C1}"/>
          </ac:spMkLst>
        </pc:spChg>
      </pc:sldChg>
      <pc:sldChg chg="modSp">
        <pc:chgData name="Hanna Smyth" userId="S::exet4051@ox.ac.uk::72fb0b1f-7e13-4105-adf4-1614316d57cd" providerId="AD" clId="Web-{5F5158A4-5E71-086D-B236-A057085801C4}" dt="2024-10-03T23:19:49.130" v="6" actId="20577"/>
        <pc:sldMkLst>
          <pc:docMk/>
          <pc:sldMk cId="2982532458" sldId="263"/>
        </pc:sldMkLst>
        <pc:spChg chg="mod">
          <ac:chgData name="Hanna Smyth" userId="S::exet4051@ox.ac.uk::72fb0b1f-7e13-4105-adf4-1614316d57cd" providerId="AD" clId="Web-{5F5158A4-5E71-086D-B236-A057085801C4}" dt="2024-10-03T23:19:49.130" v="6" actId="20577"/>
          <ac:spMkLst>
            <pc:docMk/>
            <pc:sldMk cId="2982532458" sldId="263"/>
            <ac:spMk id="9" creationId="{0ED7BE66-28D3-6533-4118-484AD5557C42}"/>
          </ac:spMkLst>
        </pc:spChg>
      </pc:sldChg>
      <pc:sldChg chg="modSp">
        <pc:chgData name="Hanna Smyth" userId="S::exet4051@ox.ac.uk::72fb0b1f-7e13-4105-adf4-1614316d57cd" providerId="AD" clId="Web-{5F5158A4-5E71-086D-B236-A057085801C4}" dt="2024-10-03T23:24:40.526" v="8" actId="20577"/>
        <pc:sldMkLst>
          <pc:docMk/>
          <pc:sldMk cId="2695353843" sldId="270"/>
        </pc:sldMkLst>
        <pc:spChg chg="mod">
          <ac:chgData name="Hanna Smyth" userId="S::exet4051@ox.ac.uk::72fb0b1f-7e13-4105-adf4-1614316d57cd" providerId="AD" clId="Web-{5F5158A4-5E71-086D-B236-A057085801C4}" dt="2024-10-03T23:24:40.526" v="8" actId="20577"/>
          <ac:spMkLst>
            <pc:docMk/>
            <pc:sldMk cId="2695353843" sldId="270"/>
            <ac:spMk id="4" creationId="{5E167E98-F2CD-49A4-6DD9-A2659BFADFA9}"/>
          </ac:spMkLst>
        </pc:spChg>
      </pc:sldChg>
      <pc:sldChg chg="modSp">
        <pc:chgData name="Hanna Smyth" userId="S::exet4051@ox.ac.uk::72fb0b1f-7e13-4105-adf4-1614316d57cd" providerId="AD" clId="Web-{5F5158A4-5E71-086D-B236-A057085801C4}" dt="2024-10-03T23:10:26.988" v="1" actId="20577"/>
        <pc:sldMkLst>
          <pc:docMk/>
          <pc:sldMk cId="2402285193" sldId="283"/>
        </pc:sldMkLst>
        <pc:spChg chg="mod">
          <ac:chgData name="Hanna Smyth" userId="S::exet4051@ox.ac.uk::72fb0b1f-7e13-4105-adf4-1614316d57cd" providerId="AD" clId="Web-{5F5158A4-5E71-086D-B236-A057085801C4}" dt="2024-10-03T23:10:26.988" v="1" actId="20577"/>
          <ac:spMkLst>
            <pc:docMk/>
            <pc:sldMk cId="2402285193" sldId="283"/>
            <ac:spMk id="22" creationId="{D3AC85B2-86B7-3F7F-894F-DC4B1BFF2781}"/>
          </ac:spMkLst>
        </pc:spChg>
      </pc:sldChg>
      <pc:sldChg chg="modSp">
        <pc:chgData name="Hanna Smyth" userId="S::exet4051@ox.ac.uk::72fb0b1f-7e13-4105-adf4-1614316d57cd" providerId="AD" clId="Web-{5F5158A4-5E71-086D-B236-A057085801C4}" dt="2024-10-03T23:19:59.271" v="7" actId="20577"/>
        <pc:sldMkLst>
          <pc:docMk/>
          <pc:sldMk cId="1816354713" sldId="294"/>
        </pc:sldMkLst>
        <pc:spChg chg="mod">
          <ac:chgData name="Hanna Smyth" userId="S::exet4051@ox.ac.uk::72fb0b1f-7e13-4105-adf4-1614316d57cd" providerId="AD" clId="Web-{5F5158A4-5E71-086D-B236-A057085801C4}" dt="2024-10-03T23:19:59.271" v="7" actId="20577"/>
          <ac:spMkLst>
            <pc:docMk/>
            <pc:sldMk cId="1816354713" sldId="294"/>
            <ac:spMk id="9" creationId="{0ED7BE66-28D3-6533-4118-484AD5557C42}"/>
          </ac:spMkLst>
        </pc:spChg>
      </pc:sldChg>
    </pc:docChg>
  </pc:docChgLst>
  <pc:docChgLst>
    <pc:chgData name="Hanna Smyth" userId="S::exet4051@ox.ac.uk::72fb0b1f-7e13-4105-adf4-1614316d57cd" providerId="AD" clId="Web-{2F94662A-486A-4069-B52F-1AAD46208DE5}"/>
    <pc:docChg chg="modSld">
      <pc:chgData name="Hanna Smyth" userId="S::exet4051@ox.ac.uk::72fb0b1f-7e13-4105-adf4-1614316d57cd" providerId="AD" clId="Web-{2F94662A-486A-4069-B52F-1AAD46208DE5}" dt="2024-11-05T01:27:47.635" v="1" actId="1076"/>
      <pc:docMkLst>
        <pc:docMk/>
      </pc:docMkLst>
      <pc:sldChg chg="addSp modSp">
        <pc:chgData name="Hanna Smyth" userId="S::exet4051@ox.ac.uk::72fb0b1f-7e13-4105-adf4-1614316d57cd" providerId="AD" clId="Web-{2F94662A-486A-4069-B52F-1AAD46208DE5}" dt="2024-11-05T01:27:47.635" v="1" actId="1076"/>
        <pc:sldMkLst>
          <pc:docMk/>
          <pc:sldMk cId="1592161316" sldId="256"/>
        </pc:sldMkLst>
        <pc:picChg chg="add mod">
          <ac:chgData name="Hanna Smyth" userId="S::exet4051@ox.ac.uk::72fb0b1f-7e13-4105-adf4-1614316d57cd" providerId="AD" clId="Web-{2F94662A-486A-4069-B52F-1AAD46208DE5}" dt="2024-11-05T01:27:47.635" v="1" actId="1076"/>
          <ac:picMkLst>
            <pc:docMk/>
            <pc:sldMk cId="1592161316" sldId="256"/>
            <ac:picMk id="3" creationId="{39189CE5-B9A8-E1CB-DF7C-F68CEE701AA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0BFCE7-4099-6349-8445-B7D1EA074378}"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05F17-C623-F946-B227-9C1F606C60E7}" type="slidenum">
              <a:rPr lang="en-US" smtClean="0"/>
              <a:t>‹#›</a:t>
            </a:fld>
            <a:endParaRPr lang="en-US"/>
          </a:p>
        </p:txBody>
      </p:sp>
    </p:spTree>
    <p:extLst>
      <p:ext uri="{BB962C8B-B14F-4D97-AF65-F5344CB8AC3E}">
        <p14:creationId xmlns:p14="http://schemas.microsoft.com/office/powerpoint/2010/main" val="294477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Let’s zoom in on phase 1: learning. Knowing what leads to good outcomes or bad outcomes is really important for human survival and so our next question is how does the brain do this? To study this scientists measured changes in brain chemicals while humans and other animals learned from succusses and mistakes. They showed that when people get a reward unexpectedly a chemical called dopamine is released into a region of the brain called the striatum. When people unexpectedly make a mistake, the amount of dopamine in the striatum drops. </a:t>
            </a:r>
            <a:r>
              <a:rPr lang="en-GB" dirty="0"/>
              <a:t>Dopamine is a chemical that gives people that good, happy feeling. The striatum loves dopamine, and this means that people are likely to want to do whatever it is that just gave them the reward again.</a:t>
            </a:r>
            <a:r>
              <a:rPr lang="en-GB" i="1" dirty="0"/>
              <a:t> </a:t>
            </a:r>
            <a:endParaRPr lang="en-US" dirty="0"/>
          </a:p>
        </p:txBody>
      </p:sp>
      <p:sp>
        <p:nvSpPr>
          <p:cNvPr id="4" name="Slide Number Placeholder 3"/>
          <p:cNvSpPr>
            <a:spLocks noGrp="1"/>
          </p:cNvSpPr>
          <p:nvPr>
            <p:ph type="sldNum" sz="quarter" idx="5"/>
          </p:nvPr>
        </p:nvSpPr>
        <p:spPr/>
        <p:txBody>
          <a:bodyPr/>
          <a:lstStyle/>
          <a:p>
            <a:fld id="{DCD05F17-C623-F946-B227-9C1F606C60E7}" type="slidenum">
              <a:rPr lang="en-US" smtClean="0"/>
              <a:t>3</a:t>
            </a:fld>
            <a:endParaRPr lang="en-US"/>
          </a:p>
        </p:txBody>
      </p:sp>
    </p:spTree>
    <p:extLst>
      <p:ext uri="{BB962C8B-B14F-4D97-AF65-F5344CB8AC3E}">
        <p14:creationId xmlns:p14="http://schemas.microsoft.com/office/powerpoint/2010/main" val="2268520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14</a:t>
            </a:fld>
            <a:endParaRPr lang="en-US"/>
          </a:p>
        </p:txBody>
      </p:sp>
    </p:spTree>
    <p:extLst>
      <p:ext uri="{BB962C8B-B14F-4D97-AF65-F5344CB8AC3E}">
        <p14:creationId xmlns:p14="http://schemas.microsoft.com/office/powerpoint/2010/main" val="2794192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can see making mistakes is a key part of learning and over the last 100 years, we have learned a lot about how we learn (which we are calling phase 1 here) and we have learned a lot about why practicing is so important (phase 2). Firstly, we now know that as people learn they begin to associate outcomes with the actions and choices they make that lead to those outcomes. When trying to learn something new, people first must explore and experiment, and try out different things. In this way they discover that some things they try work well, while others don't. Both are equally important for learning. For example, when people begin to learn a new skill, like surfing, where and how they stand on the board matters. If they stand too far forward they are likely to fall off. If they stand towards the back of the board the outcome is likely to be better and they'll stay on.</a:t>
            </a:r>
            <a:r>
              <a:rPr lang="en-US" i="1"/>
              <a:t> </a:t>
            </a:r>
            <a:r>
              <a:rPr lang="en-US"/>
              <a:t>These experiences of success and mistakes act as rewards and errors that help them change their behaviour over time. Once they have the basic strategy, they can fine tune their skills through practice. Over time they will make fewer mistakes and get faster and more efficient.</a:t>
            </a:r>
          </a:p>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15</a:t>
            </a:fld>
            <a:endParaRPr lang="en-US"/>
          </a:p>
        </p:txBody>
      </p:sp>
    </p:spTree>
    <p:extLst>
      <p:ext uri="{BB962C8B-B14F-4D97-AF65-F5344CB8AC3E}">
        <p14:creationId xmlns:p14="http://schemas.microsoft.com/office/powerpoint/2010/main" val="2829190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Let’s zoom in on phase 1: learning. Knowing what leads to good outcomes or bad outcomes is really important for everyone's survival and so the next question is how does the brain do this? To study this scientists measured changes in brain chemicals while humans and other animals learned from succusses and mistakes. They showed that when people get a reward unexpectedly a chemical called dopamine is released into a region of the brain called the striatum. When people unexpectedly make a mistake, the amount of dopamine in the striatum drops. </a:t>
            </a:r>
            <a:r>
              <a:rPr lang="en-GB"/>
              <a:t>Dopamine is a chemical that gives people that good, happy feeling. The striatum loves dopamine, and this means that they are likely to want to do whatever it is that just gave them the reward again.</a:t>
            </a:r>
            <a:r>
              <a:rPr lang="en-GB" i="1"/>
              <a:t> </a:t>
            </a:r>
            <a:r>
              <a:rPr lang="en-GB"/>
              <a:t>But interestingly over time, if they keep getting it right – the chemical stops being released. This means that dopamine is a learning signal: it </a:t>
            </a:r>
            <a:r>
              <a:rPr lang="en-US"/>
              <a:t>helps people learn by telling them when rewards or errors are unexpected. </a:t>
            </a:r>
            <a:r>
              <a:rPr lang="en-GB"/>
              <a:t>And if there is nothing to learn the levels of the chemical in their brain don’t change. But that’s not the end of the story. The dopamine messages are then sent from the striatum to the prefrontal cortex.</a:t>
            </a:r>
            <a:endParaRPr lang="en-US"/>
          </a:p>
          <a:p>
            <a:pPr algn="just"/>
            <a:endParaRPr lang="en-GB"/>
          </a:p>
        </p:txBody>
      </p:sp>
      <p:sp>
        <p:nvSpPr>
          <p:cNvPr id="4" name="Slide Number Placeholder 3"/>
          <p:cNvSpPr>
            <a:spLocks noGrp="1"/>
          </p:cNvSpPr>
          <p:nvPr>
            <p:ph type="sldNum" sz="quarter" idx="5"/>
          </p:nvPr>
        </p:nvSpPr>
        <p:spPr/>
        <p:txBody>
          <a:bodyPr/>
          <a:lstStyle/>
          <a:p>
            <a:fld id="{DCD05F17-C623-F946-B227-9C1F606C60E7}" type="slidenum">
              <a:rPr lang="en-US" smtClean="0"/>
              <a:t>16</a:t>
            </a:fld>
            <a:endParaRPr lang="en-US"/>
          </a:p>
        </p:txBody>
      </p:sp>
    </p:spTree>
    <p:extLst>
      <p:ext uri="{BB962C8B-B14F-4D97-AF65-F5344CB8AC3E}">
        <p14:creationId xmlns:p14="http://schemas.microsoft.com/office/powerpoint/2010/main" val="657504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t>The prefrontal cortex is the area of the brain that has grown most from monkeys to humans. Here the signals from the striatum help the prefrontal cortex learn about the different behaviours that could help someone reach their goal – even the ones that lead to mistakes. Over time the prefrontal cortex is able to build up a toolbox of strategies the person could try in the future and in this way the prefrontal cortex is supporting flexible behaviour. Basically, the prefrontal cortex is saying “If this doesn’t work, try this, or if that doesn’t work, try this instead”</a:t>
            </a:r>
            <a:endParaRPr lang="en-US" dirty="0"/>
          </a:p>
          <a:p>
            <a:endParaRPr lang="en-GB"/>
          </a:p>
          <a:p>
            <a:endParaRPr lang="en-US"/>
          </a:p>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17</a:t>
            </a:fld>
            <a:endParaRPr lang="en-US"/>
          </a:p>
        </p:txBody>
      </p:sp>
    </p:spTree>
    <p:extLst>
      <p:ext uri="{BB962C8B-B14F-4D97-AF65-F5344CB8AC3E}">
        <p14:creationId xmlns:p14="http://schemas.microsoft.com/office/powerpoint/2010/main" val="2941938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a:t>Learning helps us find a good strategy, but in the next phase people need to practise those behaviours to become more skilled. And obviously this doesn’t just apply to surfing, but to anything new someone is learning – schoolwork, hobbies, facing fears, coping with stress. As people practice they are strengthening the connections between the striatum and the prefrontal cortex, as well as other areas involved in that specific behaviour, which in surfing would be the areas of the brain that control the muscles in the arms and legs. With practice these connections physically change, by either growing more connections or making those connections faster and more efficient. This means that the messages that are sent back and forth between those regions can be faster and clearer. It’s like the brain is turning up the bandwidth by improving the internet cables. These changes in behaviour and brains are called plasticity.  </a:t>
            </a:r>
            <a:endParaRPr lang="en-US"/>
          </a:p>
          <a:p>
            <a:endParaRPr lang="en-GB"/>
          </a:p>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18</a:t>
            </a:fld>
            <a:endParaRPr lang="en-US"/>
          </a:p>
        </p:txBody>
      </p:sp>
    </p:spTree>
    <p:extLst>
      <p:ext uri="{BB962C8B-B14F-4D97-AF65-F5344CB8AC3E}">
        <p14:creationId xmlns:p14="http://schemas.microsoft.com/office/powerpoint/2010/main" val="1198329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19</a:t>
            </a:fld>
            <a:endParaRPr lang="en-US"/>
          </a:p>
        </p:txBody>
      </p:sp>
    </p:spTree>
    <p:extLst>
      <p:ext uri="{BB962C8B-B14F-4D97-AF65-F5344CB8AC3E}">
        <p14:creationId xmlns:p14="http://schemas.microsoft.com/office/powerpoint/2010/main" val="1093401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20</a:t>
            </a:fld>
            <a:endParaRPr lang="en-US"/>
          </a:p>
        </p:txBody>
      </p:sp>
    </p:spTree>
    <p:extLst>
      <p:ext uri="{BB962C8B-B14F-4D97-AF65-F5344CB8AC3E}">
        <p14:creationId xmlns:p14="http://schemas.microsoft.com/office/powerpoint/2010/main" val="857327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21</a:t>
            </a:fld>
            <a:endParaRPr lang="en-US"/>
          </a:p>
        </p:txBody>
      </p:sp>
    </p:spTree>
    <p:extLst>
      <p:ext uri="{BB962C8B-B14F-4D97-AF65-F5344CB8AC3E}">
        <p14:creationId xmlns:p14="http://schemas.microsoft.com/office/powerpoint/2010/main" val="1299879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22</a:t>
            </a:fld>
            <a:endParaRPr lang="en-US"/>
          </a:p>
        </p:txBody>
      </p:sp>
    </p:spTree>
    <p:extLst>
      <p:ext uri="{BB962C8B-B14F-4D97-AF65-F5344CB8AC3E}">
        <p14:creationId xmlns:p14="http://schemas.microsoft.com/office/powerpoint/2010/main" val="644208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why do people need flexible </a:t>
            </a:r>
            <a:r>
              <a:rPr lang="en-US" dirty="0" err="1"/>
              <a:t>behaviour</a:t>
            </a:r>
            <a:r>
              <a:rPr lang="en-US" dirty="0"/>
              <a:t>? Well, if they weren’t flexible they would end up stuck trying the same strategy again and again without reaching their goal. What a waste of time and energy. People's brains use mistakes to</a:t>
            </a:r>
            <a:r>
              <a:rPr lang="en-GB" dirty="0"/>
              <a:t> tell them that they need to try something different to succeed. This is really important when they are growing up, because in different environments any one of these different strategies might be the difference between winning and losing. And if they've been able to practice them through trial and error then their brains and bodies are primed to be flexible, and it gives them the best chance of winning. </a:t>
            </a:r>
            <a:r>
              <a:rPr lang="en-US" dirty="0"/>
              <a:t> But it’s worth trying out different options while learning, because the best choices aren’t always clear, the best choices can change over time and the best choice for now might not always be the best. Amazingly, the world’s smartest computers are programmed to make a certain percentage of mistakes. These super "intelligent" computers are only able to find the best options by being told to explore their artificial environment. Sometimes by trying something new the computer will make a mistake, but sometimes that novel choice will pay off and be better than they expected. </a:t>
            </a:r>
          </a:p>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23</a:t>
            </a:fld>
            <a:endParaRPr lang="en-US"/>
          </a:p>
        </p:txBody>
      </p:sp>
    </p:spTree>
    <p:extLst>
      <p:ext uri="{BB962C8B-B14F-4D97-AF65-F5344CB8AC3E}">
        <p14:creationId xmlns:p14="http://schemas.microsoft.com/office/powerpoint/2010/main" val="99563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i="1" dirty="0"/>
              <a:t>Here is an example. Imagine someone visits their Grandma and she unexpectedly gives them a pound. </a:t>
            </a:r>
            <a:r>
              <a:rPr lang="en-GB" dirty="0"/>
              <a:t>This outcome </a:t>
            </a:r>
            <a:r>
              <a:rPr lang="en-US" dirty="0"/>
              <a:t>increases dopamine in their brain and tells them something good happened. So they start visiting their Grandma every day and every day she gives them a pound. These plots show the amount of dopamine (a black tick) that would be released in their brain each day they visited their Grandma (days are a row in the plot). If we add up the dopamine across the days they visit Grandma we get the black bars at the top of the graph. [1 &amp; 2] This shows that there is lots more dopamine when Grandma gives them the money (at the “reward”). [3 &amp; 4] Over time dopamine shows a different pattern and starts to be released when Grandma opens the door and they begin to </a:t>
            </a:r>
            <a:r>
              <a:rPr lang="en-US" b="1" dirty="0"/>
              <a:t>expect</a:t>
            </a:r>
            <a:r>
              <a:rPr lang="en-US" dirty="0"/>
              <a:t> they are going to get a pound, but it is not changing at the time when she actually gives them the money. </a:t>
            </a:r>
            <a:r>
              <a:rPr lang="en-GB" dirty="0"/>
              <a:t>This shows us that dopamine is a learning signal: it </a:t>
            </a:r>
            <a:r>
              <a:rPr lang="en-US" dirty="0"/>
              <a:t>helps people learn by telling them when rewards or errors are unexpected. </a:t>
            </a:r>
            <a:r>
              <a:rPr lang="en-GB" dirty="0"/>
              <a:t>And if there is nothing to learn the levels of the chemical in the brain don’t change. [5] Finally, </a:t>
            </a:r>
            <a:r>
              <a:rPr lang="en-US" dirty="0"/>
              <a:t>if Grandma starts to forget to give them a pound they get a decrease of dopamine at the time they expected to get the money. </a:t>
            </a:r>
            <a:endParaRPr lang="en-GB" dirty="0"/>
          </a:p>
          <a:p>
            <a:pPr algn="just"/>
            <a:endParaRPr lang="en-US"/>
          </a:p>
          <a:p>
            <a:pPr algn="just"/>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4</a:t>
            </a:fld>
            <a:endParaRPr lang="en-US"/>
          </a:p>
        </p:txBody>
      </p:sp>
    </p:spTree>
    <p:extLst>
      <p:ext uri="{BB962C8B-B14F-4D97-AF65-F5344CB8AC3E}">
        <p14:creationId xmlns:p14="http://schemas.microsoft.com/office/powerpoint/2010/main" val="2745794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why should people care about all this? Making a mistake feels embarrassing and stressful. Surely primary school is the time to make all the mistakes. I’m sure everyone made a lot of mistakes in primary school that usually involved falling over or falling off things. Young people are much less likely to fall over – surely that means they're done making mistakes. Well not quite. All that learning and brain plasticity that happened to stop them falling over, or helped them learn to read and so on, happened in the parts of the brain behind their prefrontal cortex. During adolescence it’s their prefrontal cortex’s turn to develop, mature and specialise. This area of the brain stays plastic across adolescence and in fact won’t be fully developed until the mid 20s. This means that it really </a:t>
            </a:r>
            <a:r>
              <a:rPr lang="en-GB" i="1"/>
              <a:t>is</a:t>
            </a:r>
            <a:r>
              <a:rPr lang="en-GB"/>
              <a:t> the best time of life to make mistakes so young people can learn from them and train their brains.</a:t>
            </a:r>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D05F17-C623-F946-B227-9C1F606C60E7}" type="slidenum">
              <a:rPr lang="en-US" smtClean="0"/>
              <a:t>24</a:t>
            </a:fld>
            <a:endParaRPr lang="en-US"/>
          </a:p>
        </p:txBody>
      </p:sp>
    </p:spTree>
    <p:extLst>
      <p:ext uri="{BB962C8B-B14F-4D97-AF65-F5344CB8AC3E}">
        <p14:creationId xmlns:p14="http://schemas.microsoft.com/office/powerpoint/2010/main" val="3972559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t>As people learn they build up connections between different areas in their brain, and their striatum and prefrontal cortex are then better able to talk to each  other and work more efficiently to tackle problems as a team. Like footballers, the more they practice the better they work as a team to move the ball between them without kicking it off the pitch. Over time, with practice, people get better and better at everything from surfing, to reading, writing, maths, to singing. Practice, and importantly, making mistakes, makes for a rich, connected brain network to use the next time they have to take on a challenge. </a:t>
            </a:r>
            <a:endParaRPr lang="en-US" dirty="0"/>
          </a:p>
          <a:p>
            <a:pPr algn="just"/>
            <a:r>
              <a:rPr lang="en-GB" dirty="0"/>
              <a:t>Being able to learn well and stay flexible will help people adapt when difficult and stressful problems arise and need to be solved by trying different strategies. Practice and thinking of how to solve a problem from different angles (the job of the prefrontal cortex) will help them develop that stress busting toolbox. </a:t>
            </a:r>
            <a:endParaRPr lang="en-US" dirty="0"/>
          </a:p>
          <a:p>
            <a:endParaRPr lang="en-US"/>
          </a:p>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25</a:t>
            </a:fld>
            <a:endParaRPr lang="en-US"/>
          </a:p>
        </p:txBody>
      </p:sp>
    </p:spTree>
    <p:extLst>
      <p:ext uri="{BB962C8B-B14F-4D97-AF65-F5344CB8AC3E}">
        <p14:creationId xmlns:p14="http://schemas.microsoft.com/office/powerpoint/2010/main" val="765300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a:t>Everyone can help their prefrontal cortex build its toolbox by thinking about mistakes from a new perspective. But learning well from mistakes takes the right attitude. Psychologists call this approach Growth Mindset, but it is also known by a variety of other terms. </a:t>
            </a:r>
            <a:endParaRPr lang="en-US"/>
          </a:p>
          <a:p>
            <a:endParaRPr lang="en-US"/>
          </a:p>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26</a:t>
            </a:fld>
            <a:endParaRPr lang="en-US"/>
          </a:p>
        </p:txBody>
      </p:sp>
    </p:spTree>
    <p:extLst>
      <p:ext uri="{BB962C8B-B14F-4D97-AF65-F5344CB8AC3E}">
        <p14:creationId xmlns:p14="http://schemas.microsoft.com/office/powerpoint/2010/main" val="1154086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Growth mindset is the opposite of Fixed Mindset. A fixed mindset says 'if I do something badly I’m a loser’, ‘I’m rubbish’, ‘I’ll never be any good’, ‘if I keep trying, I’ll just keep failing’. But a growth mindset says, ‘mistakes are nothing to be ashamed of’, ‘mistakes help me learn’ and ‘if I practice and put in the effort, I can succeed’.   </a:t>
            </a:r>
          </a:p>
          <a:p>
            <a:pPr algn="just"/>
            <a:r>
              <a:rPr lang="en-GB"/>
              <a:t>Changing behaviour can change feelings about it because this is changing the connections in the brain. </a:t>
            </a:r>
            <a:endParaRPr lang="en-US"/>
          </a:p>
          <a:p>
            <a:endParaRPr lang="en-GB"/>
          </a:p>
          <a:p>
            <a:r>
              <a:rPr lang="en-GB"/>
              <a:t>Findings from science labs and clinical experience suggest that learning from mistakes is as important as learning from successes and that the most helpful way to learn is by approaching challenges with a growth mindset: mistakes are normal, they help people learn, keep them flexible, and able to tackle new things in different ways in future. Mistakes are – literally – opportunities for brain growth.</a:t>
            </a:r>
            <a:endParaRPr lang="en-US"/>
          </a:p>
          <a:p>
            <a:endParaRPr lang="en-US"/>
          </a:p>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27</a:t>
            </a:fld>
            <a:endParaRPr lang="en-US"/>
          </a:p>
        </p:txBody>
      </p:sp>
    </p:spTree>
    <p:extLst>
      <p:ext uri="{BB962C8B-B14F-4D97-AF65-F5344CB8AC3E}">
        <p14:creationId xmlns:p14="http://schemas.microsoft.com/office/powerpoint/2010/main" val="360046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28</a:t>
            </a:fld>
            <a:endParaRPr lang="en-US"/>
          </a:p>
        </p:txBody>
      </p:sp>
    </p:spTree>
    <p:extLst>
      <p:ext uri="{BB962C8B-B14F-4D97-AF65-F5344CB8AC3E}">
        <p14:creationId xmlns:p14="http://schemas.microsoft.com/office/powerpoint/2010/main" val="1174423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t>Psychologists have shown that people can change how they feel by changing and challenging their behaviour to experience the thing they are scared of. When they experience the thing they are scared of and they see that it is not (usually) as bad as they expected, they learn from that experience. You can see how that makes sense with what is happening in the brain. When people try something, and it is not as bad as they thought it was going to be, the dopamine in their striatum tells their prefrontal cortex to remember the better-than-expected-experience for next time. So a mistake is as useful to the brain for learning as a success, and that what can go wrong is usually not as bad expected, there is no need to fear getting it wrong. </a:t>
            </a:r>
            <a:endParaRPr lang="en-US" dirty="0"/>
          </a:p>
          <a:p>
            <a:pPr algn="just"/>
            <a:r>
              <a:rPr lang="en-GB" dirty="0"/>
              <a:t>In this exercise, in addition to noticing what it was that made us feel stressed and how it made us feel, we want to think of new ways to think about or act on the problem. Use that prefrontal cortex of yours to think around the problem. You might have tried one way last time you forgot your homework, you might have tried the avoidance strategy. You might have tried to pretend you were ill and stayed at home! What if you tried something else? Like honestly explaining to your teacher what happened, apologising, and proposing a new realistic deadline. Your teacher is likely to appreciate your mature approach to the problem and ask if you need help to support your time management. </a:t>
            </a:r>
          </a:p>
          <a:p>
            <a:endParaRPr lang="en-GB"/>
          </a:p>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29</a:t>
            </a:fld>
            <a:endParaRPr lang="en-US"/>
          </a:p>
        </p:txBody>
      </p:sp>
    </p:spTree>
    <p:extLst>
      <p:ext uri="{BB962C8B-B14F-4D97-AF65-F5344CB8AC3E}">
        <p14:creationId xmlns:p14="http://schemas.microsoft.com/office/powerpoint/2010/main" val="1302949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30</a:t>
            </a:fld>
            <a:endParaRPr lang="en-US"/>
          </a:p>
        </p:txBody>
      </p:sp>
    </p:spTree>
    <p:extLst>
      <p:ext uri="{BB962C8B-B14F-4D97-AF65-F5344CB8AC3E}">
        <p14:creationId xmlns:p14="http://schemas.microsoft.com/office/powerpoint/2010/main" val="38359285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31</a:t>
            </a:fld>
            <a:endParaRPr lang="en-US"/>
          </a:p>
        </p:txBody>
      </p:sp>
    </p:spTree>
    <p:extLst>
      <p:ext uri="{BB962C8B-B14F-4D97-AF65-F5344CB8AC3E}">
        <p14:creationId xmlns:p14="http://schemas.microsoft.com/office/powerpoint/2010/main" val="1306237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32</a:t>
            </a:fld>
            <a:endParaRPr lang="en-US"/>
          </a:p>
        </p:txBody>
      </p:sp>
    </p:spTree>
    <p:extLst>
      <p:ext uri="{BB962C8B-B14F-4D97-AF65-F5344CB8AC3E}">
        <p14:creationId xmlns:p14="http://schemas.microsoft.com/office/powerpoint/2010/main" val="3245898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33</a:t>
            </a:fld>
            <a:endParaRPr lang="en-US"/>
          </a:p>
        </p:txBody>
      </p:sp>
    </p:spTree>
    <p:extLst>
      <p:ext uri="{BB962C8B-B14F-4D97-AF65-F5344CB8AC3E}">
        <p14:creationId xmlns:p14="http://schemas.microsoft.com/office/powerpoint/2010/main" val="1378765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But that’s not the end of the story. The dopamine messages are then sent from the striatum to the prefrontal cortex. The prefrontal cortex is the area of the brain that has grown most from monkeys to humans. Here these signals help the prefrontal cortex learn about the different behaviours that could help people reach their goals – even the ones that lead to mistakes. Over time then the prefrontal cortex is able to build up a toolbox of strategies it could try in the future and in this way the prefrontal cortex is supporting flexible behaviour. Basically, the prefrontal cortex is saying “If this doesn’t work, try this, or if that doesn’t work, try this instead”</a:t>
            </a:r>
            <a:endParaRPr lang="en-US"/>
          </a:p>
          <a:p>
            <a:endParaRPr lang="en-GB"/>
          </a:p>
          <a:p>
            <a:r>
              <a:rPr lang="en-GB"/>
              <a:t>Some people, through accident or illness, have damage to their prefrontal cortex. These individuals can struggle with everyday behaviour like planning, learning and making decisions. People with prefrontal damage struggle to change their behaviour when things change around them. For example, prefrontal damage would mean people would keep visiting their Grandma even though she had stopped giving them a pound. </a:t>
            </a:r>
            <a:endParaRPr lang="en-US"/>
          </a:p>
          <a:p>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D05F17-C623-F946-B227-9C1F606C60E7}" type="slidenum">
              <a:rPr lang="en-US" smtClean="0"/>
              <a:t>5</a:t>
            </a:fld>
            <a:endParaRPr lang="en-US"/>
          </a:p>
        </p:txBody>
      </p:sp>
    </p:spTree>
    <p:extLst>
      <p:ext uri="{BB962C8B-B14F-4D97-AF65-F5344CB8AC3E}">
        <p14:creationId xmlns:p14="http://schemas.microsoft.com/office/powerpoint/2010/main" val="3015281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34</a:t>
            </a:fld>
            <a:endParaRPr lang="en-US"/>
          </a:p>
        </p:txBody>
      </p:sp>
    </p:spTree>
    <p:extLst>
      <p:ext uri="{BB962C8B-B14F-4D97-AF65-F5344CB8AC3E}">
        <p14:creationId xmlns:p14="http://schemas.microsoft.com/office/powerpoint/2010/main" val="2171854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why do people need flexible </a:t>
            </a:r>
            <a:r>
              <a:rPr lang="en-US" dirty="0" err="1"/>
              <a:t>behaviour</a:t>
            </a:r>
            <a:r>
              <a:rPr lang="en-US" dirty="0"/>
              <a:t>? Well, if people weren’t flexible they would end up stuck trying the same strategy again and again without reaching their goal. What a waste of time and energy. Everyone's brains use mistakes to</a:t>
            </a:r>
            <a:r>
              <a:rPr lang="en-GB" dirty="0"/>
              <a:t> tell them that they need to try something different to succeed. This is really important when people are growing up, because in different environments any one of these different strategies might be the difference between winning and losing. And if people have been able to practice them through trial and error then their brains and bodies are primed to be flexible, and it gives them the best chance of winning. </a:t>
            </a:r>
            <a:r>
              <a:rPr lang="en-US" dirty="0"/>
              <a:t> But it’s worth trying out different options while learning, because the best choices aren’t always clear, the best choices can change over time, and the best choice for now might not always be the best. Amazingly, the world’s smartest computers are programmed to make a certain percentage of mistakes. These super "intelligent" computers are only able to find the best options by being told to explore their artificial environment. The plot shows how much average reward (y axis) the computer finds when it is told to make 1% (red line) or 10% (black line) random choices, compared to when the computer always chooses what it “thinks” is the best option (green line). Sometimes by trying something new the computer will make a mistake, but sometimes that novel choice will pay off and show them that there was a better choice than the one they had settled on.</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D05F17-C623-F946-B227-9C1F606C60E7}" type="slidenum">
              <a:rPr lang="en-US" smtClean="0"/>
              <a:t>6</a:t>
            </a:fld>
            <a:endParaRPr lang="en-US"/>
          </a:p>
        </p:txBody>
      </p:sp>
    </p:spTree>
    <p:extLst>
      <p:ext uri="{BB962C8B-B14F-4D97-AF65-F5344CB8AC3E}">
        <p14:creationId xmlns:p14="http://schemas.microsoft.com/office/powerpoint/2010/main" val="2176993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9</a:t>
            </a:fld>
            <a:endParaRPr lang="en-US"/>
          </a:p>
        </p:txBody>
      </p:sp>
    </p:spTree>
    <p:extLst>
      <p:ext uri="{BB962C8B-B14F-4D97-AF65-F5344CB8AC3E}">
        <p14:creationId xmlns:p14="http://schemas.microsoft.com/office/powerpoint/2010/main" val="1647979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the second lesson of the </a:t>
            </a:r>
            <a:r>
              <a:rPr lang="en-GB" err="1"/>
              <a:t>BReal</a:t>
            </a:r>
            <a:r>
              <a:rPr lang="en-GB" dirty="0"/>
              <a:t> course. These resources were put together by a group of neuroscientists, clinical psychologists, public engagement specialists and teachers. </a:t>
            </a:r>
            <a:r>
              <a:rPr lang="en-GB" err="1"/>
              <a:t>BReal</a:t>
            </a:r>
            <a:r>
              <a:rPr lang="en-GB"/>
              <a:t> aims to engage young teenagers and equip them with the knowledge and practical skills to drive their own brain development in a positive direction that promotes good mental health. The project aims to inform, inspire and empower teenagers to cultivate stress resilience skills and thus enable them to better manage their own minds.</a:t>
            </a:r>
            <a:endParaRPr lang="en-US"/>
          </a:p>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10</a:t>
            </a:fld>
            <a:endParaRPr lang="en-US"/>
          </a:p>
        </p:txBody>
      </p:sp>
    </p:spTree>
    <p:extLst>
      <p:ext uri="{BB962C8B-B14F-4D97-AF65-F5344CB8AC3E}">
        <p14:creationId xmlns:p14="http://schemas.microsoft.com/office/powerpoint/2010/main" val="11357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11</a:t>
            </a:fld>
            <a:endParaRPr lang="en-US"/>
          </a:p>
        </p:txBody>
      </p:sp>
    </p:spTree>
    <p:extLst>
      <p:ext uri="{BB962C8B-B14F-4D97-AF65-F5344CB8AC3E}">
        <p14:creationId xmlns:p14="http://schemas.microsoft.com/office/powerpoint/2010/main" val="1839630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12</a:t>
            </a:fld>
            <a:endParaRPr lang="en-US"/>
          </a:p>
        </p:txBody>
      </p:sp>
    </p:spTree>
    <p:extLst>
      <p:ext uri="{BB962C8B-B14F-4D97-AF65-F5344CB8AC3E}">
        <p14:creationId xmlns:p14="http://schemas.microsoft.com/office/powerpoint/2010/main" val="2868076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13</a:t>
            </a:fld>
            <a:endParaRPr lang="en-US"/>
          </a:p>
        </p:txBody>
      </p:sp>
    </p:spTree>
    <p:extLst>
      <p:ext uri="{BB962C8B-B14F-4D97-AF65-F5344CB8AC3E}">
        <p14:creationId xmlns:p14="http://schemas.microsoft.com/office/powerpoint/2010/main" val="2024521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CF495-66CE-A4B2-C388-74AE9B78AA8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8E40D68-F676-8B79-5B71-F6B52B5782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BADE6D3-C3F7-916D-1914-60D3FC0BDF43}"/>
              </a:ext>
            </a:extLst>
          </p:cNvPr>
          <p:cNvSpPr>
            <a:spLocks noGrp="1"/>
          </p:cNvSpPr>
          <p:nvPr>
            <p:ph type="dt" sz="half" idx="10"/>
          </p:nvPr>
        </p:nvSpPr>
        <p:spPr/>
        <p:txBody>
          <a:bodyPr/>
          <a:lstStyle/>
          <a:p>
            <a:fld id="{98E6CCF7-6805-E344-9E00-5C26D7642399}" type="datetime1">
              <a:rPr lang="en-GB" smtClean="0"/>
              <a:t>04/11/2024</a:t>
            </a:fld>
            <a:endParaRPr lang="en-US"/>
          </a:p>
        </p:txBody>
      </p:sp>
      <p:sp>
        <p:nvSpPr>
          <p:cNvPr id="5" name="Footer Placeholder 4">
            <a:extLst>
              <a:ext uri="{FF2B5EF4-FFF2-40B4-BE49-F238E27FC236}">
                <a16:creationId xmlns:a16="http://schemas.microsoft.com/office/drawing/2014/main" id="{65C9B6B5-F720-0B8D-C6A4-F27376452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D51DFF-C73C-7C01-7CF7-5B0C2E44B28B}"/>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3822379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39DAB-57C8-3463-E34D-29550D54139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F83B39E-C4C5-84B8-8EF6-370367E2776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A0E18AF-6B17-49E8-3338-8B16E04C6E68}"/>
              </a:ext>
            </a:extLst>
          </p:cNvPr>
          <p:cNvSpPr>
            <a:spLocks noGrp="1"/>
          </p:cNvSpPr>
          <p:nvPr>
            <p:ph type="dt" sz="half" idx="10"/>
          </p:nvPr>
        </p:nvSpPr>
        <p:spPr/>
        <p:txBody>
          <a:bodyPr/>
          <a:lstStyle/>
          <a:p>
            <a:fld id="{AEB0553D-A2B6-4A43-B6C3-26913A41A90B}" type="datetime1">
              <a:rPr lang="en-GB" smtClean="0"/>
              <a:t>04/11/2024</a:t>
            </a:fld>
            <a:endParaRPr lang="en-US"/>
          </a:p>
        </p:txBody>
      </p:sp>
      <p:sp>
        <p:nvSpPr>
          <p:cNvPr id="5" name="Footer Placeholder 4">
            <a:extLst>
              <a:ext uri="{FF2B5EF4-FFF2-40B4-BE49-F238E27FC236}">
                <a16:creationId xmlns:a16="http://schemas.microsoft.com/office/drawing/2014/main" id="{D4700CCF-3E51-81E5-F044-468CB820B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F4339C-9986-DD1E-4DBC-3DC0F4255A84}"/>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3932949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0E5429-5D65-FE94-5943-F6741232B11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A59B7E8-0B9B-6D42-27E5-8A1D19B449F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A5BCF1C-E7E2-77BE-8C14-B9C48C23F555}"/>
              </a:ext>
            </a:extLst>
          </p:cNvPr>
          <p:cNvSpPr>
            <a:spLocks noGrp="1"/>
          </p:cNvSpPr>
          <p:nvPr>
            <p:ph type="dt" sz="half" idx="10"/>
          </p:nvPr>
        </p:nvSpPr>
        <p:spPr/>
        <p:txBody>
          <a:bodyPr/>
          <a:lstStyle/>
          <a:p>
            <a:fld id="{90342F89-A101-704E-A474-98DA72604642}" type="datetime1">
              <a:rPr lang="en-GB" smtClean="0"/>
              <a:t>04/11/2024</a:t>
            </a:fld>
            <a:endParaRPr lang="en-US"/>
          </a:p>
        </p:txBody>
      </p:sp>
      <p:sp>
        <p:nvSpPr>
          <p:cNvPr id="5" name="Footer Placeholder 4">
            <a:extLst>
              <a:ext uri="{FF2B5EF4-FFF2-40B4-BE49-F238E27FC236}">
                <a16:creationId xmlns:a16="http://schemas.microsoft.com/office/drawing/2014/main" id="{0B08850D-1609-B34C-DC4D-FA41A3F8F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AFD709-DECB-C71C-47D8-DD23C67A05F4}"/>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4211223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61DFF-BDBD-904B-FE6E-B4E2BEA0119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D0446CB-DCE8-FFC9-EEA2-E6BC2EF286F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2C0E13C-9F78-ACA6-9D3A-FCFED446AD56}"/>
              </a:ext>
            </a:extLst>
          </p:cNvPr>
          <p:cNvSpPr>
            <a:spLocks noGrp="1"/>
          </p:cNvSpPr>
          <p:nvPr>
            <p:ph type="dt" sz="half" idx="10"/>
          </p:nvPr>
        </p:nvSpPr>
        <p:spPr/>
        <p:txBody>
          <a:bodyPr/>
          <a:lstStyle/>
          <a:p>
            <a:fld id="{F8F69D48-6CE2-DB4A-9525-CF05F337CD51}" type="datetime1">
              <a:rPr lang="en-GB" smtClean="0"/>
              <a:t>04/11/2024</a:t>
            </a:fld>
            <a:endParaRPr lang="en-US"/>
          </a:p>
        </p:txBody>
      </p:sp>
      <p:sp>
        <p:nvSpPr>
          <p:cNvPr id="5" name="Footer Placeholder 4">
            <a:extLst>
              <a:ext uri="{FF2B5EF4-FFF2-40B4-BE49-F238E27FC236}">
                <a16:creationId xmlns:a16="http://schemas.microsoft.com/office/drawing/2014/main" id="{8AD9BC18-038D-D9B9-2CC6-CE6EF8DA12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7A652-C489-5409-D51E-2DA3A0086E1E}"/>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3756361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62EBE-036E-2D40-B95F-FDDF3672759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8F26395-18CD-49CB-58AA-0D6E1BC72F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C31906A-3424-7D8E-ED29-C055CB625DAB}"/>
              </a:ext>
            </a:extLst>
          </p:cNvPr>
          <p:cNvSpPr>
            <a:spLocks noGrp="1"/>
          </p:cNvSpPr>
          <p:nvPr>
            <p:ph type="dt" sz="half" idx="10"/>
          </p:nvPr>
        </p:nvSpPr>
        <p:spPr/>
        <p:txBody>
          <a:bodyPr/>
          <a:lstStyle/>
          <a:p>
            <a:fld id="{D0286E9C-3241-8941-B898-1669B55D8D8B}" type="datetime1">
              <a:rPr lang="en-GB" smtClean="0"/>
              <a:t>04/11/2024</a:t>
            </a:fld>
            <a:endParaRPr lang="en-US"/>
          </a:p>
        </p:txBody>
      </p:sp>
      <p:sp>
        <p:nvSpPr>
          <p:cNvPr id="5" name="Footer Placeholder 4">
            <a:extLst>
              <a:ext uri="{FF2B5EF4-FFF2-40B4-BE49-F238E27FC236}">
                <a16:creationId xmlns:a16="http://schemas.microsoft.com/office/drawing/2014/main" id="{0044E8C6-9919-D9E3-9913-E38ABA3CE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AB851F-65B2-9327-A688-06D0D2788F2B}"/>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1383091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4D0C3-7C30-AE78-849C-855AA91F8CF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8AEBBE8-D517-AFD0-B742-EF1714CE04B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9723C06-70B8-5537-62AE-F474A9D98F4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D467347-F405-2371-0C59-C20B7A841233}"/>
              </a:ext>
            </a:extLst>
          </p:cNvPr>
          <p:cNvSpPr>
            <a:spLocks noGrp="1"/>
          </p:cNvSpPr>
          <p:nvPr>
            <p:ph type="dt" sz="half" idx="10"/>
          </p:nvPr>
        </p:nvSpPr>
        <p:spPr/>
        <p:txBody>
          <a:bodyPr/>
          <a:lstStyle/>
          <a:p>
            <a:fld id="{B3349B56-92FD-3941-8494-82E2E1490A02}" type="datetime1">
              <a:rPr lang="en-GB" smtClean="0"/>
              <a:t>04/11/2024</a:t>
            </a:fld>
            <a:endParaRPr lang="en-US"/>
          </a:p>
        </p:txBody>
      </p:sp>
      <p:sp>
        <p:nvSpPr>
          <p:cNvPr id="6" name="Footer Placeholder 5">
            <a:extLst>
              <a:ext uri="{FF2B5EF4-FFF2-40B4-BE49-F238E27FC236}">
                <a16:creationId xmlns:a16="http://schemas.microsoft.com/office/drawing/2014/main" id="{47D18951-BAA5-5B1D-2FA4-7DC99B623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981758-D5D9-4D3F-C01C-33E9A363D199}"/>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2507136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F722A-ECDB-4176-2293-45A78DEFB55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4BDBEBC-A346-CFFA-4427-776E8172CA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4CF67EF-4E2E-AB40-4E6B-77B60630ADA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D7FA51D-B7E8-83CF-4614-D5B330424C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7AD2CA5-4C06-3332-A379-119DD749F42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12297B4-4CE9-370D-5475-D05C65AD032A}"/>
              </a:ext>
            </a:extLst>
          </p:cNvPr>
          <p:cNvSpPr>
            <a:spLocks noGrp="1"/>
          </p:cNvSpPr>
          <p:nvPr>
            <p:ph type="dt" sz="half" idx="10"/>
          </p:nvPr>
        </p:nvSpPr>
        <p:spPr/>
        <p:txBody>
          <a:bodyPr/>
          <a:lstStyle/>
          <a:p>
            <a:fld id="{344337C2-2D90-F146-825E-99D27323BA64}" type="datetime1">
              <a:rPr lang="en-GB" smtClean="0"/>
              <a:t>04/11/2024</a:t>
            </a:fld>
            <a:endParaRPr lang="en-US"/>
          </a:p>
        </p:txBody>
      </p:sp>
      <p:sp>
        <p:nvSpPr>
          <p:cNvPr id="8" name="Footer Placeholder 7">
            <a:extLst>
              <a:ext uri="{FF2B5EF4-FFF2-40B4-BE49-F238E27FC236}">
                <a16:creationId xmlns:a16="http://schemas.microsoft.com/office/drawing/2014/main" id="{57154F1C-A75A-A624-C4D8-C246F2F053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110D1F-9887-8C4C-2A79-D893824FA643}"/>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1845782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E15BB-B876-4D20-0F32-11B1F38CAAA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BAB1E66-2C9D-1112-6FA9-E0C0062E1C4B}"/>
              </a:ext>
            </a:extLst>
          </p:cNvPr>
          <p:cNvSpPr>
            <a:spLocks noGrp="1"/>
          </p:cNvSpPr>
          <p:nvPr>
            <p:ph type="dt" sz="half" idx="10"/>
          </p:nvPr>
        </p:nvSpPr>
        <p:spPr/>
        <p:txBody>
          <a:bodyPr/>
          <a:lstStyle/>
          <a:p>
            <a:fld id="{20CB6DC9-4748-644A-984C-98CCDFD5E821}" type="datetime1">
              <a:rPr lang="en-GB" smtClean="0"/>
              <a:t>04/11/2024</a:t>
            </a:fld>
            <a:endParaRPr lang="en-US"/>
          </a:p>
        </p:txBody>
      </p:sp>
      <p:sp>
        <p:nvSpPr>
          <p:cNvPr id="4" name="Footer Placeholder 3">
            <a:extLst>
              <a:ext uri="{FF2B5EF4-FFF2-40B4-BE49-F238E27FC236}">
                <a16:creationId xmlns:a16="http://schemas.microsoft.com/office/drawing/2014/main" id="{E15052DD-6DBA-C1AF-B908-19B1F9C4FE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FCB3F0-F59D-7F72-496A-0CB685132CBC}"/>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311825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4A4D63-88BE-7181-964C-A6D63F4A1299}"/>
              </a:ext>
            </a:extLst>
          </p:cNvPr>
          <p:cNvSpPr>
            <a:spLocks noGrp="1"/>
          </p:cNvSpPr>
          <p:nvPr>
            <p:ph type="dt" sz="half" idx="10"/>
          </p:nvPr>
        </p:nvSpPr>
        <p:spPr/>
        <p:txBody>
          <a:bodyPr/>
          <a:lstStyle/>
          <a:p>
            <a:fld id="{D097FDB2-457D-EC4F-BB5A-40CE988F2BB5}" type="datetime1">
              <a:rPr lang="en-GB" smtClean="0"/>
              <a:t>04/11/2024</a:t>
            </a:fld>
            <a:endParaRPr lang="en-US"/>
          </a:p>
        </p:txBody>
      </p:sp>
      <p:sp>
        <p:nvSpPr>
          <p:cNvPr id="3" name="Footer Placeholder 2">
            <a:extLst>
              <a:ext uri="{FF2B5EF4-FFF2-40B4-BE49-F238E27FC236}">
                <a16:creationId xmlns:a16="http://schemas.microsoft.com/office/drawing/2014/main" id="{E1961BDE-2475-EAEC-FFBC-0D1545BE50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AF4473-7358-33E8-8A2D-8F8A03779E7F}"/>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348794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8020A-8E28-ECBF-4488-692693CD14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526E53D-EC49-B252-74F2-49B3DB3FF8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0AA06B8-365D-68CE-F201-44C138CAD1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92BA8F-18FA-A4F6-2E0B-CB5CEB3DB279}"/>
              </a:ext>
            </a:extLst>
          </p:cNvPr>
          <p:cNvSpPr>
            <a:spLocks noGrp="1"/>
          </p:cNvSpPr>
          <p:nvPr>
            <p:ph type="dt" sz="half" idx="10"/>
          </p:nvPr>
        </p:nvSpPr>
        <p:spPr/>
        <p:txBody>
          <a:bodyPr/>
          <a:lstStyle/>
          <a:p>
            <a:fld id="{A0557DC4-C70E-3144-9870-0334C43F3376}" type="datetime1">
              <a:rPr lang="en-GB" smtClean="0"/>
              <a:t>04/11/2024</a:t>
            </a:fld>
            <a:endParaRPr lang="en-US"/>
          </a:p>
        </p:txBody>
      </p:sp>
      <p:sp>
        <p:nvSpPr>
          <p:cNvPr id="6" name="Footer Placeholder 5">
            <a:extLst>
              <a:ext uri="{FF2B5EF4-FFF2-40B4-BE49-F238E27FC236}">
                <a16:creationId xmlns:a16="http://schemas.microsoft.com/office/drawing/2014/main" id="{AE36FB99-94E0-8A88-5857-4296A37313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3311BE-05AF-A7FF-AB6F-1555F536644B}"/>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2313997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845D0-68B2-8960-0438-EA58DC6DE91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7DA45D5-FFDA-BC13-CC90-B6D9CF2C2C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39BEA7-6A11-C691-68FF-1B548B6504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9D69326-4E04-56A8-C758-461DA255EAF1}"/>
              </a:ext>
            </a:extLst>
          </p:cNvPr>
          <p:cNvSpPr>
            <a:spLocks noGrp="1"/>
          </p:cNvSpPr>
          <p:nvPr>
            <p:ph type="dt" sz="half" idx="10"/>
          </p:nvPr>
        </p:nvSpPr>
        <p:spPr/>
        <p:txBody>
          <a:bodyPr/>
          <a:lstStyle/>
          <a:p>
            <a:fld id="{E3DEF4F8-2019-6D42-8702-0906509AB73C}" type="datetime1">
              <a:rPr lang="en-GB" smtClean="0"/>
              <a:t>04/11/2024</a:t>
            </a:fld>
            <a:endParaRPr lang="en-US"/>
          </a:p>
        </p:txBody>
      </p:sp>
      <p:sp>
        <p:nvSpPr>
          <p:cNvPr id="6" name="Footer Placeholder 5">
            <a:extLst>
              <a:ext uri="{FF2B5EF4-FFF2-40B4-BE49-F238E27FC236}">
                <a16:creationId xmlns:a16="http://schemas.microsoft.com/office/drawing/2014/main" id="{4E4BD801-ACD4-A14B-64A9-7D89472E0B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994037-0A39-208F-982B-72BA992B575A}"/>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28422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B4DE0E-2907-FEF8-DB24-C59F1C8671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8E99503-3BBB-8819-F7E5-8AE29061B4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441B22C-B201-EE27-21D1-D72E126467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FB9CCA-F5A8-A242-A2FB-756166332056}" type="datetime1">
              <a:rPr lang="en-GB" smtClean="0"/>
              <a:t>04/11/2024</a:t>
            </a:fld>
            <a:endParaRPr lang="en-US"/>
          </a:p>
        </p:txBody>
      </p:sp>
      <p:sp>
        <p:nvSpPr>
          <p:cNvPr id="5" name="Footer Placeholder 4">
            <a:extLst>
              <a:ext uri="{FF2B5EF4-FFF2-40B4-BE49-F238E27FC236}">
                <a16:creationId xmlns:a16="http://schemas.microsoft.com/office/drawing/2014/main" id="{ED2CD57A-4BE9-B3E9-647E-FE5AD94B89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D52B52A-980B-9BD7-AB4E-CBB1E63D64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BA21EBD-6322-B942-88E0-85CED944E7BE}" type="slidenum">
              <a:rPr lang="en-US" smtClean="0"/>
              <a:t>‹#›</a:t>
            </a:fld>
            <a:endParaRPr lang="en-US"/>
          </a:p>
        </p:txBody>
      </p:sp>
    </p:spTree>
    <p:extLst>
      <p:ext uri="{BB962C8B-B14F-4D97-AF65-F5344CB8AC3E}">
        <p14:creationId xmlns:p14="http://schemas.microsoft.com/office/powerpoint/2010/main" val="3885101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0.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jpe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23.emf"/><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player.vimeo.com/video/874360134?app_id=122963" TargetMode="External"/><Relationship Id="rId6" Type="http://schemas.openxmlformats.org/officeDocument/2006/relationships/image" Target="../media/image25.jpeg"/><Relationship Id="rId5" Type="http://schemas.microsoft.com/office/2007/relationships/hdphoto" Target="../media/hdphoto6.wdp"/><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jpeg"/><Relationship Id="rId5" Type="http://schemas.microsoft.com/office/2007/relationships/hdphoto" Target="../media/hdphoto1.wdp"/><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video" Target="https://www.youtube.com/embed/ELpfYCZa87g?feature=oembed" TargetMode="External"/><Relationship Id="rId6" Type="http://schemas.openxmlformats.org/officeDocument/2006/relationships/hyperlink" Target="https://www.youtube.com/watch?v=ELpfYCZa87g" TargetMode="External"/><Relationship Id="rId5" Type="http://schemas.microsoft.com/office/2007/relationships/hdphoto" Target="../media/hdphoto6.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jpeg"/><Relationship Id="rId5" Type="http://schemas.microsoft.com/office/2007/relationships/hdphoto" Target="../media/hdphoto1.wdp"/><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35.jpeg"/><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2.emf"/><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7.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2.emf"/><Relationship Id="rId5" Type="http://schemas.microsoft.com/office/2007/relationships/hdphoto" Target="../media/hdphoto4.wdp"/><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22.emf"/></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39.jpe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0.emf"/><Relationship Id="rId5" Type="http://schemas.openxmlformats.org/officeDocument/2006/relationships/image" Target="../media/image22.emf"/><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41.emf"/><Relationship Id="rId4" Type="http://schemas.microsoft.com/office/2007/relationships/hdphoto" Target="../media/hdphoto12.wdp"/></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microsoft.com/office/2007/relationships/hdphoto" Target="../media/hdphoto1.wdp"/><Relationship Id="rId4" Type="http://schemas.microsoft.com/office/2007/relationships/hdphoto" Target="../media/hdphoto13.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jpeg"/><Relationship Id="rId5" Type="http://schemas.microsoft.com/office/2007/relationships/hdphoto" Target="../media/hdphoto1.wdp"/><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42.jpeg"/><Relationship Id="rId4" Type="http://schemas.microsoft.com/office/2007/relationships/hdphoto" Target="../media/hdphoto14.wdp"/></Relationships>
</file>

<file path=ppt/slides/_rels/slide31.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png"/><Relationship Id="rId7" Type="http://schemas.openxmlformats.org/officeDocument/2006/relationships/image" Target="../media/image18.e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image" Target="../media/image16.emf"/><Relationship Id="rId4" Type="http://schemas.microsoft.com/office/2007/relationships/hdphoto" Target="../media/hdphoto15.wdp"/></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3.emf"/><Relationship Id="rId4" Type="http://schemas.microsoft.com/office/2007/relationships/hdphoto" Target="../media/hdphoto16.wdp"/></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hyperlink" Target="https://youngminds.org.uk/" TargetMode="External"/><Relationship Id="rId5" Type="http://schemas.openxmlformats.org/officeDocument/2006/relationships/hyperlink" Target="https://www.childline.org.uk/" TargetMode="External"/><Relationship Id="rId4" Type="http://schemas.microsoft.com/office/2007/relationships/hdphoto" Target="../media/hdphoto16.wdp"/></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em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5.emf"/><Relationship Id="rId5" Type="http://schemas.openxmlformats.org/officeDocument/2006/relationships/image" Target="../media/image44.jpeg"/><Relationship Id="rId4" Type="http://schemas.microsoft.com/office/2007/relationships/hdphoto" Target="../media/hdphoto17.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emf"/><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png"/><Relationship Id="rId7"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image" Target="../media/image16.emf"/><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69362-F514-9BAB-8675-647C9B60F011}"/>
              </a:ext>
            </a:extLst>
          </p:cNvPr>
          <p:cNvSpPr>
            <a:spLocks noGrp="1"/>
          </p:cNvSpPr>
          <p:nvPr>
            <p:ph type="sldNum" sz="quarter" idx="12"/>
          </p:nvPr>
        </p:nvSpPr>
        <p:spPr/>
        <p:txBody>
          <a:bodyPr/>
          <a:lstStyle/>
          <a:p>
            <a:fld id="{0BA21EBD-6322-B942-88E0-85CED944E7BE}" type="slidenum">
              <a:rPr lang="en-US" smtClean="0"/>
              <a:t>1</a:t>
            </a:fld>
            <a:endParaRPr lang="en-US"/>
          </a:p>
        </p:txBody>
      </p:sp>
      <p:sp>
        <p:nvSpPr>
          <p:cNvPr id="3" name="TextBox 2">
            <a:extLst>
              <a:ext uri="{FF2B5EF4-FFF2-40B4-BE49-F238E27FC236}">
                <a16:creationId xmlns:a16="http://schemas.microsoft.com/office/drawing/2014/main" id="{5C5778BB-C873-4C92-5424-713B39915B62}"/>
              </a:ext>
            </a:extLst>
          </p:cNvPr>
          <p:cNvSpPr txBox="1"/>
          <p:nvPr/>
        </p:nvSpPr>
        <p:spPr>
          <a:xfrm>
            <a:off x="3185659" y="2191561"/>
            <a:ext cx="5747658" cy="2474878"/>
          </a:xfrm>
          <a:prstGeom prst="rect">
            <a:avLst/>
          </a:prstGeom>
        </p:spPr>
        <p:txBody>
          <a:bodyPr vert="horz" lIns="91440" tIns="45720" rIns="91440" bIns="45720" rtlCol="0" anchor="t">
            <a:noAutofit/>
          </a:bodyPr>
          <a:lstStyle/>
          <a:p>
            <a:pPr indent="-228600" algn="ctr">
              <a:lnSpc>
                <a:spcPct val="110000"/>
              </a:lnSpc>
              <a:spcAft>
                <a:spcPts val="600"/>
              </a:spcAft>
            </a:pPr>
            <a:r>
              <a:rPr lang="en-US" sz="2400">
                <a:latin typeface="Calibri"/>
                <a:ea typeface="Calibri"/>
                <a:cs typeface="Calibri"/>
              </a:rPr>
              <a:t>The first slides in this deck are for teacher reference. The student-facing slides begin after the orange divider slide. </a:t>
            </a:r>
            <a:endParaRPr lang="en-US" sz="2400">
              <a:latin typeface="Calibri"/>
              <a:cs typeface="Calibri"/>
            </a:endParaRPr>
          </a:p>
        </p:txBody>
      </p:sp>
      <p:pic>
        <p:nvPicPr>
          <p:cNvPr id="4" name="Picture 5" descr="Logo&#10;&#10;Description automatically generated">
            <a:extLst>
              <a:ext uri="{FF2B5EF4-FFF2-40B4-BE49-F238E27FC236}">
                <a16:creationId xmlns:a16="http://schemas.microsoft.com/office/drawing/2014/main" id="{9A60A6C0-7A62-CDFA-B32A-E2936AEFBFF3}"/>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Tree>
    <p:extLst>
      <p:ext uri="{BB962C8B-B14F-4D97-AF65-F5344CB8AC3E}">
        <p14:creationId xmlns:p14="http://schemas.microsoft.com/office/powerpoint/2010/main" val="654983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3EE78-67F7-3BA2-16EA-00A9B013E14C}"/>
              </a:ext>
            </a:extLst>
          </p:cNvPr>
          <p:cNvSpPr txBox="1">
            <a:spLocks/>
          </p:cNvSpPr>
          <p:nvPr/>
        </p:nvSpPr>
        <p:spPr>
          <a:xfrm>
            <a:off x="5890066" y="61770"/>
            <a:ext cx="3567085" cy="2387600"/>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900">
                <a:latin typeface="Anton" pitchFamily="2" charset="77"/>
              </a:rPr>
              <a:t>Building a stress toolbox</a:t>
            </a:r>
            <a:br>
              <a:rPr lang="en-US" sz="4800">
                <a:latin typeface="Calibri" panose="020F0502020204030204" pitchFamily="34" charset="0"/>
              </a:rPr>
            </a:br>
            <a:endParaRPr lang="en-US" sz="4800">
              <a:latin typeface="Calibri" panose="020F0502020204030204" pitchFamily="34" charset="0"/>
            </a:endParaRPr>
          </a:p>
        </p:txBody>
      </p:sp>
      <p:sp>
        <p:nvSpPr>
          <p:cNvPr id="3" name="Rectangle 2">
            <a:extLst>
              <a:ext uri="{FF2B5EF4-FFF2-40B4-BE49-F238E27FC236}">
                <a16:creationId xmlns:a16="http://schemas.microsoft.com/office/drawing/2014/main" id="{396E724F-F136-82B0-CE39-E7D122192472}"/>
              </a:ext>
            </a:extLst>
          </p:cNvPr>
          <p:cNvSpPr/>
          <p:nvPr/>
        </p:nvSpPr>
        <p:spPr>
          <a:xfrm>
            <a:off x="0" y="-2"/>
            <a:ext cx="5420937" cy="6858001"/>
          </a:xfrm>
          <a:prstGeom prst="rect">
            <a:avLst/>
          </a:prstGeom>
          <a:solidFill>
            <a:srgbClr val="97A0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D2FC995-C64C-1462-34EF-891192FF6F36}"/>
              </a:ext>
            </a:extLst>
          </p:cNvPr>
          <p:cNvSpPr txBox="1"/>
          <p:nvPr/>
        </p:nvSpPr>
        <p:spPr>
          <a:xfrm>
            <a:off x="5890066" y="2122103"/>
            <a:ext cx="5921978" cy="4267002"/>
          </a:xfrm>
          <a:prstGeom prst="rect">
            <a:avLst/>
          </a:prstGeom>
          <a:noFill/>
        </p:spPr>
        <p:txBody>
          <a:bodyPr wrap="square" lIns="91440" tIns="45720" rIns="91440" bIns="45720" anchor="t">
            <a:spAutoFit/>
          </a:bodyPr>
          <a:lstStyle/>
          <a:p>
            <a:pPr indent="-228600">
              <a:lnSpc>
                <a:spcPct val="110000"/>
              </a:lnSpc>
              <a:spcAft>
                <a:spcPts val="600"/>
              </a:spcAft>
            </a:pPr>
            <a:r>
              <a:rPr lang="en-US" sz="2400">
                <a:latin typeface="Calibri"/>
                <a:ea typeface="Calibri"/>
                <a:cs typeface="Calibri"/>
              </a:rPr>
              <a:t>This multi-lesson course is on </a:t>
            </a:r>
            <a:r>
              <a:rPr lang="en-US" sz="2400" b="1">
                <a:latin typeface="Calibri"/>
                <a:ea typeface="Calibri"/>
                <a:cs typeface="Calibri"/>
              </a:rPr>
              <a:t>STRESS</a:t>
            </a:r>
            <a:r>
              <a:rPr lang="en-US" sz="2400">
                <a:latin typeface="Calibri"/>
                <a:ea typeface="Calibri"/>
                <a:cs typeface="Calibri"/>
              </a:rPr>
              <a:t> </a:t>
            </a:r>
          </a:p>
          <a:p>
            <a:pPr indent="-228600">
              <a:lnSpc>
                <a:spcPct val="110000"/>
              </a:lnSpc>
              <a:spcAft>
                <a:spcPts val="600"/>
              </a:spcAft>
            </a:pPr>
            <a:r>
              <a:rPr lang="en-US" sz="2400">
                <a:latin typeface="Calibri"/>
                <a:ea typeface="Calibri"/>
                <a:cs typeface="Calibri"/>
              </a:rPr>
              <a:t>and how to deal with it.</a:t>
            </a:r>
          </a:p>
          <a:p>
            <a:pPr indent="-228600">
              <a:lnSpc>
                <a:spcPct val="110000"/>
              </a:lnSpc>
              <a:spcAft>
                <a:spcPts val="600"/>
              </a:spcAft>
            </a:pPr>
            <a:r>
              <a:rPr lang="en-US" sz="2400">
                <a:latin typeface="Calibri"/>
                <a:ea typeface="Calibri"/>
                <a:cs typeface="Calibri"/>
              </a:rPr>
              <a:t>Throughout these lessons we will …</a:t>
            </a:r>
          </a:p>
          <a:p>
            <a:pPr marL="114300" indent="-342900">
              <a:lnSpc>
                <a:spcPct val="110000"/>
              </a:lnSpc>
              <a:spcAft>
                <a:spcPts val="600"/>
              </a:spcAft>
              <a:buFont typeface="Arial" panose="020B0604020202020204" pitchFamily="34" charset="0"/>
              <a:buChar char="•"/>
            </a:pPr>
            <a:r>
              <a:rPr lang="en-US" sz="2400" b="1">
                <a:latin typeface="Calibri"/>
                <a:ea typeface="Calibri"/>
                <a:cs typeface="Calibri"/>
              </a:rPr>
              <a:t>Explore: </a:t>
            </a:r>
            <a:r>
              <a:rPr lang="en-US" sz="2400">
                <a:latin typeface="Calibri"/>
                <a:ea typeface="Calibri"/>
                <a:cs typeface="Calibri"/>
              </a:rPr>
              <a:t>what stress is and how people respond to it</a:t>
            </a:r>
          </a:p>
          <a:p>
            <a:pPr marL="114300" indent="-342900">
              <a:lnSpc>
                <a:spcPct val="110000"/>
              </a:lnSpc>
              <a:spcAft>
                <a:spcPts val="600"/>
              </a:spcAft>
              <a:buFont typeface="Arial" panose="020B0604020202020204" pitchFamily="34" charset="0"/>
              <a:buChar char="•"/>
            </a:pPr>
            <a:r>
              <a:rPr lang="en-US" sz="2400" b="1">
                <a:latin typeface="Calibri"/>
                <a:ea typeface="Calibri"/>
                <a:cs typeface="Calibri"/>
              </a:rPr>
              <a:t>Discover: </a:t>
            </a:r>
            <a:r>
              <a:rPr lang="en-US" sz="2400">
                <a:latin typeface="Calibri"/>
                <a:ea typeface="Calibri"/>
                <a:cs typeface="Calibri"/>
              </a:rPr>
              <a:t>stress isn’t always bad!</a:t>
            </a:r>
          </a:p>
          <a:p>
            <a:pPr marL="114300" indent="-342900">
              <a:lnSpc>
                <a:spcPct val="110000"/>
              </a:lnSpc>
              <a:spcAft>
                <a:spcPts val="600"/>
              </a:spcAft>
              <a:buFont typeface="Arial" panose="020B0604020202020204" pitchFamily="34" charset="0"/>
              <a:buChar char="•"/>
            </a:pPr>
            <a:r>
              <a:rPr lang="en-US" sz="2400" b="1">
                <a:latin typeface="Calibri"/>
                <a:ea typeface="Calibri"/>
                <a:cs typeface="Calibri"/>
              </a:rPr>
              <a:t>Challenge: </a:t>
            </a:r>
            <a:r>
              <a:rPr lang="en-US" sz="2400">
                <a:latin typeface="Calibri"/>
                <a:ea typeface="Calibri"/>
                <a:cs typeface="Calibri"/>
              </a:rPr>
              <a:t>ourselves to respond well to it</a:t>
            </a:r>
          </a:p>
          <a:p>
            <a:pPr marL="114300" indent="-342900">
              <a:lnSpc>
                <a:spcPct val="110000"/>
              </a:lnSpc>
              <a:spcAft>
                <a:spcPts val="600"/>
              </a:spcAft>
              <a:buFont typeface="Arial" panose="020B0604020202020204" pitchFamily="34" charset="0"/>
              <a:buChar char="•"/>
            </a:pPr>
            <a:r>
              <a:rPr lang="en-US" sz="2400" b="1">
                <a:latin typeface="Calibri"/>
                <a:ea typeface="Calibri"/>
                <a:cs typeface="Calibri"/>
              </a:rPr>
              <a:t>Learn: </a:t>
            </a:r>
            <a:r>
              <a:rPr lang="en-US" sz="2400">
                <a:latin typeface="Calibri"/>
                <a:ea typeface="Calibri"/>
                <a:cs typeface="Calibri"/>
              </a:rPr>
              <a:t>new ways to respond to stress</a:t>
            </a:r>
          </a:p>
          <a:p>
            <a:pPr marL="114300" indent="-342900">
              <a:lnSpc>
                <a:spcPct val="110000"/>
              </a:lnSpc>
              <a:spcAft>
                <a:spcPts val="600"/>
              </a:spcAft>
              <a:buFont typeface="Arial" panose="020B0604020202020204" pitchFamily="34" charset="0"/>
              <a:buChar char="•"/>
            </a:pPr>
            <a:r>
              <a:rPr lang="en-US" sz="2400" b="1">
                <a:latin typeface="Calibri"/>
                <a:ea typeface="Calibri"/>
                <a:cs typeface="Calibri"/>
              </a:rPr>
              <a:t>Practice: </a:t>
            </a:r>
            <a:r>
              <a:rPr lang="en-US" sz="2400">
                <a:latin typeface="Calibri"/>
                <a:ea typeface="Calibri"/>
                <a:cs typeface="Calibri"/>
              </a:rPr>
              <a:t>being brave</a:t>
            </a:r>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pic>
        <p:nvPicPr>
          <p:cNvPr id="13" name="Picture 12" descr="A wooden box full of tools&#10;&#10;Description automatically generated">
            <a:extLst>
              <a:ext uri="{FF2B5EF4-FFF2-40B4-BE49-F238E27FC236}">
                <a16:creationId xmlns:a16="http://schemas.microsoft.com/office/drawing/2014/main" id="{0CC703B2-7DA8-9FBA-AC27-B299BE5E950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6534" y="1004261"/>
            <a:ext cx="4078208" cy="5181600"/>
          </a:xfrm>
          <a:prstGeom prst="rect">
            <a:avLst/>
          </a:prstGeom>
        </p:spPr>
      </p:pic>
      <p:sp>
        <p:nvSpPr>
          <p:cNvPr id="6" name="Slide Number Placeholder 5">
            <a:extLst>
              <a:ext uri="{FF2B5EF4-FFF2-40B4-BE49-F238E27FC236}">
                <a16:creationId xmlns:a16="http://schemas.microsoft.com/office/drawing/2014/main" id="{C85DFF12-9B48-A0CA-D44B-814E38B165C6}"/>
              </a:ext>
            </a:extLst>
          </p:cNvPr>
          <p:cNvSpPr>
            <a:spLocks noGrp="1"/>
          </p:cNvSpPr>
          <p:nvPr>
            <p:ph type="sldNum" sz="quarter" idx="12"/>
          </p:nvPr>
        </p:nvSpPr>
        <p:spPr/>
        <p:txBody>
          <a:bodyPr/>
          <a:lstStyle/>
          <a:p>
            <a:fld id="{0BA21EBD-6322-B942-88E0-85CED944E7BE}" type="slidenum">
              <a:rPr lang="en-US" smtClean="0"/>
              <a:t>10</a:t>
            </a:fld>
            <a:endParaRPr lang="en-US"/>
          </a:p>
        </p:txBody>
      </p:sp>
      <p:pic>
        <p:nvPicPr>
          <p:cNvPr id="8" name="Picture 7">
            <a:extLst>
              <a:ext uri="{FF2B5EF4-FFF2-40B4-BE49-F238E27FC236}">
                <a16:creationId xmlns:a16="http://schemas.microsoft.com/office/drawing/2014/main" id="{A99E600B-0A9C-09A5-D946-64F7B7AEE53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724250" y="715313"/>
            <a:ext cx="1037440" cy="577896"/>
          </a:xfrm>
          <a:prstGeom prst="rect">
            <a:avLst/>
          </a:prstGeom>
        </p:spPr>
      </p:pic>
      <p:pic>
        <p:nvPicPr>
          <p:cNvPr id="10" name="Picture 9">
            <a:extLst>
              <a:ext uri="{FF2B5EF4-FFF2-40B4-BE49-F238E27FC236}">
                <a16:creationId xmlns:a16="http://schemas.microsoft.com/office/drawing/2014/main" id="{A1F2BC26-53B1-8824-87D4-EACD53AD849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3752457" y="715313"/>
            <a:ext cx="1037440" cy="577896"/>
          </a:xfrm>
          <a:prstGeom prst="rect">
            <a:avLst/>
          </a:prstGeom>
        </p:spPr>
      </p:pic>
    </p:spTree>
    <p:extLst>
      <p:ext uri="{BB962C8B-B14F-4D97-AF65-F5344CB8AC3E}">
        <p14:creationId xmlns:p14="http://schemas.microsoft.com/office/powerpoint/2010/main" val="3651275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1E680F-D0F9-7448-60E7-C7A9467F775F}"/>
              </a:ext>
            </a:extLst>
          </p:cNvPr>
          <p:cNvSpPr/>
          <p:nvPr/>
        </p:nvSpPr>
        <p:spPr>
          <a:xfrm>
            <a:off x="6771063" y="0"/>
            <a:ext cx="5420937" cy="6858001"/>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6" name="Title 1">
            <a:extLst>
              <a:ext uri="{FF2B5EF4-FFF2-40B4-BE49-F238E27FC236}">
                <a16:creationId xmlns:a16="http://schemas.microsoft.com/office/drawing/2014/main" id="{4BB9406A-D8AB-7CD1-5E2F-82687C4049B2}"/>
              </a:ext>
            </a:extLst>
          </p:cNvPr>
          <p:cNvSpPr txBox="1">
            <a:spLocks/>
          </p:cNvSpPr>
          <p:nvPr/>
        </p:nvSpPr>
        <p:spPr>
          <a:xfrm>
            <a:off x="161415" y="-1452719"/>
            <a:ext cx="6119959"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a:latin typeface="Anton" pitchFamily="2" charset="77"/>
              </a:rPr>
              <a:t>Learning from mistakes</a:t>
            </a:r>
          </a:p>
        </p:txBody>
      </p:sp>
      <p:sp>
        <p:nvSpPr>
          <p:cNvPr id="8" name="TextBox 7">
            <a:extLst>
              <a:ext uri="{FF2B5EF4-FFF2-40B4-BE49-F238E27FC236}">
                <a16:creationId xmlns:a16="http://schemas.microsoft.com/office/drawing/2014/main" id="{6C100859-A8D9-0ABA-AAE1-271ACC7133C1}"/>
              </a:ext>
            </a:extLst>
          </p:cNvPr>
          <p:cNvSpPr txBox="1"/>
          <p:nvPr/>
        </p:nvSpPr>
        <p:spPr>
          <a:xfrm>
            <a:off x="86747" y="1135112"/>
            <a:ext cx="6747039" cy="5584286"/>
          </a:xfrm>
          <a:prstGeom prst="rect">
            <a:avLst/>
          </a:prstGeom>
          <a:noFill/>
        </p:spPr>
        <p:txBody>
          <a:bodyPr wrap="square" lIns="91440" tIns="45720" rIns="91440" bIns="45720" anchor="t">
            <a:spAutoFit/>
          </a:bodyPr>
          <a:lstStyle/>
          <a:p>
            <a:pPr>
              <a:lnSpc>
                <a:spcPct val="110000"/>
              </a:lnSpc>
              <a:spcAft>
                <a:spcPts val="600"/>
              </a:spcAft>
            </a:pPr>
            <a:r>
              <a:rPr lang="en-US" sz="2400" dirty="0">
                <a:latin typeface="Calibri"/>
                <a:ea typeface="+mn-lt"/>
                <a:cs typeface="Calibri"/>
              </a:rPr>
              <a:t>Fear of making mistakes can stress people out and stop them from solving problems. </a:t>
            </a:r>
            <a:r>
              <a:rPr lang="en-US" sz="2400" b="1" dirty="0">
                <a:latin typeface="Calibri"/>
                <a:ea typeface="+mn-lt"/>
                <a:cs typeface="Calibri"/>
              </a:rPr>
              <a:t>But to learn, making mistakes is essential!</a:t>
            </a:r>
            <a:r>
              <a:rPr lang="en-US" sz="2400" dirty="0">
                <a:latin typeface="Calibri"/>
                <a:ea typeface="+mn-lt"/>
                <a:cs typeface="Calibri"/>
              </a:rPr>
              <a:t> – this is how brains adapt to do better next time. The objective of this lesson is t</a:t>
            </a:r>
            <a:r>
              <a:rPr lang="en-US" sz="2400" dirty="0">
                <a:latin typeface="Calibri"/>
                <a:ea typeface="+mn-lt"/>
                <a:cs typeface="+mn-lt"/>
              </a:rPr>
              <a:t>o learn that making mistakes and </a:t>
            </a:r>
            <a:r>
              <a:rPr lang="en-US" sz="2400" err="1">
                <a:latin typeface="Calibri"/>
                <a:ea typeface="+mn-lt"/>
                <a:cs typeface="+mn-lt"/>
              </a:rPr>
              <a:t>practising</a:t>
            </a:r>
            <a:r>
              <a:rPr lang="en-US" sz="2400" dirty="0">
                <a:latin typeface="Calibri"/>
                <a:ea typeface="+mn-lt"/>
                <a:cs typeface="+mn-lt"/>
              </a:rPr>
              <a:t> dealing with stress helps to manage stress. </a:t>
            </a:r>
            <a:r>
              <a:rPr lang="en-US" sz="2400" dirty="0">
                <a:latin typeface="Calibri"/>
                <a:ea typeface="+mn-lt"/>
                <a:cs typeface="Calibri"/>
              </a:rPr>
              <a:t>Today we will: </a:t>
            </a:r>
            <a:endParaRPr lang="en-US" sz="2400">
              <a:latin typeface="Calibri"/>
              <a:ea typeface="Calibri" panose="020F0502020204030204" pitchFamily="34" charset="0"/>
              <a:cs typeface="Calibri"/>
            </a:endParaRPr>
          </a:p>
          <a:p>
            <a:pPr marL="285750" indent="-285750">
              <a:lnSpc>
                <a:spcPct val="110000"/>
              </a:lnSpc>
              <a:spcAft>
                <a:spcPts val="600"/>
              </a:spcAft>
              <a:buFont typeface="Arial"/>
              <a:buChar char="•"/>
            </a:pPr>
            <a:r>
              <a:rPr lang="en-US" sz="2400" dirty="0">
                <a:latin typeface="Calibri"/>
                <a:ea typeface="+mn-lt"/>
                <a:cs typeface="Calibri"/>
              </a:rPr>
              <a:t>Explain what happens in the brain during reward or error.  </a:t>
            </a:r>
            <a:endParaRPr lang="en-US" sz="2400">
              <a:latin typeface="Calibri" panose="020F0502020204030204" pitchFamily="34" charset="0"/>
              <a:ea typeface="Calibri"/>
              <a:cs typeface="Calibri" panose="020F0502020204030204" pitchFamily="34" charset="0"/>
            </a:endParaRPr>
          </a:p>
          <a:p>
            <a:pPr marL="285750" indent="-285750">
              <a:lnSpc>
                <a:spcPct val="110000"/>
              </a:lnSpc>
              <a:spcAft>
                <a:spcPts val="600"/>
              </a:spcAft>
              <a:buFont typeface="Arial"/>
              <a:buChar char="•"/>
            </a:pPr>
            <a:r>
              <a:rPr lang="en-US" sz="2400" dirty="0">
                <a:latin typeface="Calibri"/>
                <a:ea typeface="+mn-lt"/>
                <a:cs typeface="Calibri"/>
              </a:rPr>
              <a:t>Describe the importance of learning from mistakes, especially during adolescence.  </a:t>
            </a:r>
            <a:endParaRPr lang="en-US" sz="2400">
              <a:latin typeface="Calibri" panose="020F0502020204030204" pitchFamily="34" charset="0"/>
              <a:ea typeface="Calibri"/>
              <a:cs typeface="Calibri" panose="020F0502020204030204" pitchFamily="34" charset="0"/>
            </a:endParaRPr>
          </a:p>
          <a:p>
            <a:pPr marL="285750" indent="-285750">
              <a:lnSpc>
                <a:spcPct val="110000"/>
              </a:lnSpc>
              <a:spcAft>
                <a:spcPts val="600"/>
              </a:spcAft>
              <a:buFont typeface="Arial"/>
              <a:buChar char="•"/>
            </a:pPr>
            <a:r>
              <a:rPr lang="en-US" sz="2400" dirty="0">
                <a:latin typeface="Calibri"/>
                <a:ea typeface="+mn-lt"/>
                <a:cs typeface="Calibri"/>
              </a:rPr>
              <a:t>Assess the different impact of responding to stress with different mindsets.  </a:t>
            </a:r>
            <a:endParaRPr lang="en-US" sz="2400">
              <a:latin typeface="Calibri"/>
              <a:cs typeface="Calibri"/>
            </a:endParaRPr>
          </a:p>
        </p:txBody>
      </p:sp>
      <p:pic>
        <p:nvPicPr>
          <p:cNvPr id="11" name="Picture 10">
            <a:extLst>
              <a:ext uri="{FF2B5EF4-FFF2-40B4-BE49-F238E27FC236}">
                <a16:creationId xmlns:a16="http://schemas.microsoft.com/office/drawing/2014/main" id="{DC0D812E-A37A-A1D3-237F-7961B711AD8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571660" y="820615"/>
            <a:ext cx="4045180" cy="5181600"/>
          </a:xfrm>
          <a:prstGeom prst="rect">
            <a:avLst/>
          </a:prstGeom>
        </p:spPr>
      </p:pic>
      <p:pic>
        <p:nvPicPr>
          <p:cNvPr id="13" name="Picture 12">
            <a:extLst>
              <a:ext uri="{FF2B5EF4-FFF2-40B4-BE49-F238E27FC236}">
                <a16:creationId xmlns:a16="http://schemas.microsoft.com/office/drawing/2014/main" id="{004C9DEE-1128-8276-EBDB-7CA3E8FACB25}"/>
              </a:ext>
            </a:extLst>
          </p:cNvPr>
          <p:cNvPicPr>
            <a:picLocks noChangeAspect="1"/>
          </p:cNvPicPr>
          <p:nvPr/>
        </p:nvPicPr>
        <p:blipFill>
          <a:blip r:embed="rId6"/>
          <a:stretch>
            <a:fillRect/>
          </a:stretch>
        </p:blipFill>
        <p:spPr>
          <a:xfrm rot="13266562">
            <a:off x="10624100" y="476124"/>
            <a:ext cx="1331152" cy="688983"/>
          </a:xfrm>
          <a:prstGeom prst="rect">
            <a:avLst/>
          </a:prstGeom>
        </p:spPr>
      </p:pic>
      <p:pic>
        <p:nvPicPr>
          <p:cNvPr id="15" name="Picture 14">
            <a:extLst>
              <a:ext uri="{FF2B5EF4-FFF2-40B4-BE49-F238E27FC236}">
                <a16:creationId xmlns:a16="http://schemas.microsoft.com/office/drawing/2014/main" id="{6A093D32-B643-352C-4EA7-CEE2B5CAA6F1}"/>
              </a:ext>
            </a:extLst>
          </p:cNvPr>
          <p:cNvPicPr>
            <a:picLocks noChangeAspect="1"/>
          </p:cNvPicPr>
          <p:nvPr/>
        </p:nvPicPr>
        <p:blipFill>
          <a:blip r:embed="rId6"/>
          <a:stretch>
            <a:fillRect/>
          </a:stretch>
        </p:blipFill>
        <p:spPr>
          <a:xfrm rot="13266562">
            <a:off x="6889739" y="5692893"/>
            <a:ext cx="1331152" cy="688983"/>
          </a:xfrm>
          <a:prstGeom prst="rect">
            <a:avLst/>
          </a:prstGeom>
        </p:spPr>
      </p:pic>
      <p:sp>
        <p:nvSpPr>
          <p:cNvPr id="2" name="Slide Number Placeholder 1">
            <a:extLst>
              <a:ext uri="{FF2B5EF4-FFF2-40B4-BE49-F238E27FC236}">
                <a16:creationId xmlns:a16="http://schemas.microsoft.com/office/drawing/2014/main" id="{3435C653-DB52-DC6D-C4EA-BA473A97219C}"/>
              </a:ext>
            </a:extLst>
          </p:cNvPr>
          <p:cNvSpPr>
            <a:spLocks noGrp="1"/>
          </p:cNvSpPr>
          <p:nvPr>
            <p:ph type="sldNum" sz="quarter" idx="12"/>
          </p:nvPr>
        </p:nvSpPr>
        <p:spPr/>
        <p:txBody>
          <a:bodyPr/>
          <a:lstStyle/>
          <a:p>
            <a:fld id="{0BA21EBD-6322-B942-88E0-85CED944E7BE}" type="slidenum">
              <a:rPr lang="en-US" smtClean="0"/>
              <a:t>11</a:t>
            </a:fld>
            <a:endParaRPr lang="en-US"/>
          </a:p>
        </p:txBody>
      </p:sp>
    </p:spTree>
    <p:extLst>
      <p:ext uri="{BB962C8B-B14F-4D97-AF65-F5344CB8AC3E}">
        <p14:creationId xmlns:p14="http://schemas.microsoft.com/office/powerpoint/2010/main" val="1878790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6E724F-F136-82B0-CE39-E7D122192472}"/>
              </a:ext>
            </a:extLst>
          </p:cNvPr>
          <p:cNvSpPr/>
          <p:nvPr/>
        </p:nvSpPr>
        <p:spPr>
          <a:xfrm>
            <a:off x="0" y="3429000"/>
            <a:ext cx="12192000" cy="3428999"/>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EDDB1F3-ADF4-9552-43A6-6D57BCDC754A}"/>
              </a:ext>
            </a:extLst>
          </p:cNvPr>
          <p:cNvSpPr/>
          <p:nvPr/>
        </p:nvSpPr>
        <p:spPr>
          <a:xfrm>
            <a:off x="469800" y="3914062"/>
            <a:ext cx="2029560" cy="2539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8E153B0-A20E-275E-33B1-A157CBF2945E}"/>
              </a:ext>
            </a:extLst>
          </p:cNvPr>
          <p:cNvSpPr/>
          <p:nvPr/>
        </p:nvSpPr>
        <p:spPr>
          <a:xfrm>
            <a:off x="3104074" y="3914062"/>
            <a:ext cx="2029560" cy="2539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9516409-0832-5D08-5448-7EA8D218F628}"/>
              </a:ext>
            </a:extLst>
          </p:cNvPr>
          <p:cNvSpPr/>
          <p:nvPr/>
        </p:nvSpPr>
        <p:spPr>
          <a:xfrm>
            <a:off x="5761742" y="3914062"/>
            <a:ext cx="2029560" cy="2539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33EE78-67F7-3BA2-16EA-00A9B013E14C}"/>
              </a:ext>
            </a:extLst>
          </p:cNvPr>
          <p:cNvSpPr txBox="1">
            <a:spLocks/>
          </p:cNvSpPr>
          <p:nvPr/>
        </p:nvSpPr>
        <p:spPr>
          <a:xfrm>
            <a:off x="453619" y="-1120306"/>
            <a:ext cx="6119959"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900">
                <a:latin typeface="Anton" pitchFamily="2" charset="77"/>
              </a:rPr>
              <a:t>Ground Rules</a:t>
            </a:r>
            <a:endParaRPr lang="en-US" sz="4800">
              <a:latin typeface="Anton" pitchFamily="2" charset="77"/>
            </a:endParaRPr>
          </a:p>
        </p:txBody>
      </p:sp>
      <p:sp>
        <p:nvSpPr>
          <p:cNvPr id="5" name="TextBox 4">
            <a:extLst>
              <a:ext uri="{FF2B5EF4-FFF2-40B4-BE49-F238E27FC236}">
                <a16:creationId xmlns:a16="http://schemas.microsoft.com/office/drawing/2014/main" id="{3D2FC995-C64C-1462-34EF-891192FF6F36}"/>
              </a:ext>
            </a:extLst>
          </p:cNvPr>
          <p:cNvSpPr txBox="1"/>
          <p:nvPr/>
        </p:nvSpPr>
        <p:spPr>
          <a:xfrm>
            <a:off x="469800" y="1439398"/>
            <a:ext cx="9091214" cy="1774012"/>
          </a:xfrm>
          <a:prstGeom prst="rect">
            <a:avLst/>
          </a:prstGeom>
          <a:noFill/>
        </p:spPr>
        <p:txBody>
          <a:bodyPr wrap="square" lIns="91440" tIns="45720" rIns="91440" bIns="45720" anchor="t">
            <a:spAutoFit/>
          </a:bodyPr>
          <a:lstStyle/>
          <a:p>
            <a:pPr indent="-228600">
              <a:lnSpc>
                <a:spcPct val="110000"/>
              </a:lnSpc>
              <a:spcAft>
                <a:spcPts val="600"/>
              </a:spcAft>
            </a:pPr>
            <a:r>
              <a:rPr lang="en-US" sz="2400">
                <a:latin typeface="Calibri"/>
                <a:ea typeface="+mn-lt"/>
                <a:cs typeface="+mn-lt"/>
              </a:rPr>
              <a:t>It is important that ground rules are in place to create a safe learning environment that enables everyone to learn effectively. Let's establish ground rules as a class. </a:t>
            </a:r>
          </a:p>
          <a:p>
            <a:pPr indent="-228600">
              <a:lnSpc>
                <a:spcPct val="110000"/>
              </a:lnSpc>
              <a:spcAft>
                <a:spcPts val="600"/>
              </a:spcAft>
            </a:pPr>
            <a:r>
              <a:rPr lang="en-US" sz="2400">
                <a:latin typeface="Calibri"/>
                <a:ea typeface="+mn-lt"/>
                <a:cs typeface="+mn-lt"/>
              </a:rPr>
              <a:t>For example:</a:t>
            </a:r>
            <a:endParaRPr lang="en-US" sz="2400">
              <a:latin typeface="Calibri"/>
              <a:ea typeface="+mn-lt"/>
              <a:cs typeface="Calibri"/>
            </a:endParaRPr>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pic>
        <p:nvPicPr>
          <p:cNvPr id="4" name="Picture 3">
            <a:extLst>
              <a:ext uri="{FF2B5EF4-FFF2-40B4-BE49-F238E27FC236}">
                <a16:creationId xmlns:a16="http://schemas.microsoft.com/office/drawing/2014/main" id="{8ECB464A-B53C-345C-26DB-FDB05C34AD3C}"/>
              </a:ext>
            </a:extLst>
          </p:cNvPr>
          <p:cNvPicPr>
            <a:picLocks noChangeAspect="1"/>
          </p:cNvPicPr>
          <p:nvPr/>
        </p:nvPicPr>
        <p:blipFill>
          <a:blip r:embed="rId5"/>
          <a:stretch>
            <a:fillRect/>
          </a:stretch>
        </p:blipFill>
        <p:spPr>
          <a:xfrm>
            <a:off x="9642294" y="675664"/>
            <a:ext cx="2042626" cy="4489378"/>
          </a:xfrm>
          <a:prstGeom prst="rect">
            <a:avLst/>
          </a:prstGeom>
        </p:spPr>
      </p:pic>
      <p:pic>
        <p:nvPicPr>
          <p:cNvPr id="10" name="Picture 9">
            <a:extLst>
              <a:ext uri="{FF2B5EF4-FFF2-40B4-BE49-F238E27FC236}">
                <a16:creationId xmlns:a16="http://schemas.microsoft.com/office/drawing/2014/main" id="{85B84DE4-2B48-6F31-D156-A6A84AB4C15C}"/>
              </a:ext>
            </a:extLst>
          </p:cNvPr>
          <p:cNvPicPr>
            <a:picLocks noChangeAspect="1"/>
          </p:cNvPicPr>
          <p:nvPr/>
        </p:nvPicPr>
        <p:blipFill>
          <a:blip r:embed="rId6"/>
          <a:stretch>
            <a:fillRect/>
          </a:stretch>
        </p:blipFill>
        <p:spPr>
          <a:xfrm>
            <a:off x="10868344" y="-94886"/>
            <a:ext cx="584098" cy="795158"/>
          </a:xfrm>
          <a:prstGeom prst="rect">
            <a:avLst/>
          </a:prstGeom>
        </p:spPr>
      </p:pic>
      <p:sp>
        <p:nvSpPr>
          <p:cNvPr id="12" name="TextBox 11">
            <a:extLst>
              <a:ext uri="{FF2B5EF4-FFF2-40B4-BE49-F238E27FC236}">
                <a16:creationId xmlns:a16="http://schemas.microsoft.com/office/drawing/2014/main" id="{789EC15F-3421-49A8-D71B-650BFB3DFBA8}"/>
              </a:ext>
            </a:extLst>
          </p:cNvPr>
          <p:cNvSpPr txBox="1"/>
          <p:nvPr/>
        </p:nvSpPr>
        <p:spPr>
          <a:xfrm>
            <a:off x="488161" y="4509946"/>
            <a:ext cx="2268033" cy="1697068"/>
          </a:xfrm>
          <a:prstGeom prst="rect">
            <a:avLst/>
          </a:prstGeom>
          <a:noFill/>
        </p:spPr>
        <p:txBody>
          <a:bodyPr wrap="square">
            <a:spAutoFit/>
          </a:bodyPr>
          <a:lstStyle/>
          <a:p>
            <a:pPr>
              <a:lnSpc>
                <a:spcPct val="110000"/>
              </a:lnSpc>
              <a:spcAft>
                <a:spcPts val="600"/>
              </a:spcAft>
            </a:pPr>
            <a:r>
              <a:rPr lang="en-US" sz="2400">
                <a:latin typeface="Calibri"/>
                <a:ea typeface="+mn-lt"/>
                <a:cs typeface="+mn-lt"/>
              </a:rPr>
              <a:t>Everyone has the right to be heard and respected</a:t>
            </a:r>
            <a:endParaRPr lang="en-US" sz="2400">
              <a:latin typeface="Calibri"/>
              <a:ea typeface="+mn-lt"/>
              <a:cs typeface="Calibri"/>
            </a:endParaRPr>
          </a:p>
        </p:txBody>
      </p:sp>
      <p:sp>
        <p:nvSpPr>
          <p:cNvPr id="14" name="TextBox 13">
            <a:extLst>
              <a:ext uri="{FF2B5EF4-FFF2-40B4-BE49-F238E27FC236}">
                <a16:creationId xmlns:a16="http://schemas.microsoft.com/office/drawing/2014/main" id="{CAA93244-1E8F-FB7C-AAB9-910B1A08A910}"/>
              </a:ext>
            </a:extLst>
          </p:cNvPr>
          <p:cNvSpPr txBox="1"/>
          <p:nvPr/>
        </p:nvSpPr>
        <p:spPr>
          <a:xfrm>
            <a:off x="3198068" y="4509946"/>
            <a:ext cx="1888200" cy="1697068"/>
          </a:xfrm>
          <a:prstGeom prst="rect">
            <a:avLst/>
          </a:prstGeom>
          <a:noFill/>
        </p:spPr>
        <p:txBody>
          <a:bodyPr wrap="square">
            <a:spAutoFit/>
          </a:bodyPr>
          <a:lstStyle/>
          <a:p>
            <a:pPr>
              <a:lnSpc>
                <a:spcPct val="110000"/>
              </a:lnSpc>
              <a:spcAft>
                <a:spcPts val="600"/>
              </a:spcAft>
            </a:pPr>
            <a:r>
              <a:rPr lang="en-US" sz="2400">
                <a:latin typeface="Calibri"/>
                <a:ea typeface="+mn-lt"/>
                <a:cs typeface="+mn-lt"/>
              </a:rPr>
              <a:t>We won’t share our own personal experiences </a:t>
            </a:r>
            <a:endParaRPr lang="en-US" sz="2400">
              <a:latin typeface="Calibri"/>
              <a:ea typeface="+mn-lt"/>
              <a:cs typeface="Calibri"/>
            </a:endParaRPr>
          </a:p>
        </p:txBody>
      </p:sp>
      <p:sp>
        <p:nvSpPr>
          <p:cNvPr id="16" name="TextBox 15">
            <a:extLst>
              <a:ext uri="{FF2B5EF4-FFF2-40B4-BE49-F238E27FC236}">
                <a16:creationId xmlns:a16="http://schemas.microsoft.com/office/drawing/2014/main" id="{00C73129-BF3B-E5DC-D3A9-E72C65163D0B}"/>
              </a:ext>
            </a:extLst>
          </p:cNvPr>
          <p:cNvSpPr txBox="1"/>
          <p:nvPr/>
        </p:nvSpPr>
        <p:spPr>
          <a:xfrm>
            <a:off x="5818703" y="4509946"/>
            <a:ext cx="1753589" cy="884538"/>
          </a:xfrm>
          <a:prstGeom prst="rect">
            <a:avLst/>
          </a:prstGeom>
          <a:noFill/>
        </p:spPr>
        <p:txBody>
          <a:bodyPr wrap="square">
            <a:spAutoFit/>
          </a:bodyPr>
          <a:lstStyle/>
          <a:p>
            <a:pPr>
              <a:lnSpc>
                <a:spcPct val="110000"/>
              </a:lnSpc>
              <a:spcAft>
                <a:spcPts val="600"/>
              </a:spcAft>
            </a:pPr>
            <a:r>
              <a:rPr lang="en-US" sz="2400">
                <a:latin typeface="Calibri"/>
                <a:ea typeface="+mn-lt"/>
                <a:cs typeface="+mn-lt"/>
              </a:rPr>
              <a:t>We have the right to pass</a:t>
            </a:r>
            <a:endParaRPr lang="en-US" sz="2400">
              <a:latin typeface="Calibri"/>
              <a:ea typeface="+mn-lt"/>
              <a:cs typeface="Calibri"/>
            </a:endParaRPr>
          </a:p>
        </p:txBody>
      </p:sp>
      <p:sp>
        <p:nvSpPr>
          <p:cNvPr id="18" name="TextBox 17">
            <a:extLst>
              <a:ext uri="{FF2B5EF4-FFF2-40B4-BE49-F238E27FC236}">
                <a16:creationId xmlns:a16="http://schemas.microsoft.com/office/drawing/2014/main" id="{820D59D1-79D8-CCDA-1C78-0C9384858C55}"/>
              </a:ext>
            </a:extLst>
          </p:cNvPr>
          <p:cNvSpPr txBox="1"/>
          <p:nvPr/>
        </p:nvSpPr>
        <p:spPr>
          <a:xfrm>
            <a:off x="8353642" y="5434578"/>
            <a:ext cx="6197600" cy="855619"/>
          </a:xfrm>
          <a:prstGeom prst="rect">
            <a:avLst/>
          </a:prstGeom>
          <a:noFill/>
        </p:spPr>
        <p:txBody>
          <a:bodyPr wrap="square">
            <a:spAutoFit/>
          </a:bodyPr>
          <a:lstStyle/>
          <a:p>
            <a:pPr>
              <a:lnSpc>
                <a:spcPct val="110000"/>
              </a:lnSpc>
              <a:spcAft>
                <a:spcPts val="600"/>
              </a:spcAft>
            </a:pPr>
            <a:r>
              <a:rPr lang="en-US" sz="4800">
                <a:solidFill>
                  <a:schemeClr val="bg1"/>
                </a:solidFill>
                <a:latin typeface="Anton" pitchFamily="2" charset="77"/>
                <a:cs typeface="Calibri"/>
              </a:rPr>
              <a:t>What else?</a:t>
            </a:r>
          </a:p>
        </p:txBody>
      </p:sp>
      <p:pic>
        <p:nvPicPr>
          <p:cNvPr id="17" name="Picture 16">
            <a:extLst>
              <a:ext uri="{FF2B5EF4-FFF2-40B4-BE49-F238E27FC236}">
                <a16:creationId xmlns:a16="http://schemas.microsoft.com/office/drawing/2014/main" id="{9D377F5B-2A66-88DE-577D-A5900DF91646}"/>
              </a:ext>
            </a:extLst>
          </p:cNvPr>
          <p:cNvPicPr>
            <a:picLocks noChangeAspect="1"/>
          </p:cNvPicPr>
          <p:nvPr/>
        </p:nvPicPr>
        <p:blipFill>
          <a:blip r:embed="rId7"/>
          <a:stretch>
            <a:fillRect/>
          </a:stretch>
        </p:blipFill>
        <p:spPr>
          <a:xfrm>
            <a:off x="619428" y="3533798"/>
            <a:ext cx="1696694" cy="688983"/>
          </a:xfrm>
          <a:prstGeom prst="rect">
            <a:avLst/>
          </a:prstGeom>
        </p:spPr>
      </p:pic>
      <p:pic>
        <p:nvPicPr>
          <p:cNvPr id="23" name="Picture 22">
            <a:extLst>
              <a:ext uri="{FF2B5EF4-FFF2-40B4-BE49-F238E27FC236}">
                <a16:creationId xmlns:a16="http://schemas.microsoft.com/office/drawing/2014/main" id="{D118C0C0-1714-C8E3-120D-DC5F7A021945}"/>
              </a:ext>
            </a:extLst>
          </p:cNvPr>
          <p:cNvPicPr>
            <a:picLocks noChangeAspect="1"/>
          </p:cNvPicPr>
          <p:nvPr/>
        </p:nvPicPr>
        <p:blipFill>
          <a:blip r:embed="rId7"/>
          <a:stretch>
            <a:fillRect/>
          </a:stretch>
        </p:blipFill>
        <p:spPr>
          <a:xfrm>
            <a:off x="3270507" y="3533798"/>
            <a:ext cx="1696694" cy="688983"/>
          </a:xfrm>
          <a:prstGeom prst="rect">
            <a:avLst/>
          </a:prstGeom>
        </p:spPr>
      </p:pic>
      <p:pic>
        <p:nvPicPr>
          <p:cNvPr id="24" name="Picture 23">
            <a:extLst>
              <a:ext uri="{FF2B5EF4-FFF2-40B4-BE49-F238E27FC236}">
                <a16:creationId xmlns:a16="http://schemas.microsoft.com/office/drawing/2014/main" id="{181F884B-98EE-EBA0-CDAC-94388B95F155}"/>
              </a:ext>
            </a:extLst>
          </p:cNvPr>
          <p:cNvPicPr>
            <a:picLocks noChangeAspect="1"/>
          </p:cNvPicPr>
          <p:nvPr/>
        </p:nvPicPr>
        <p:blipFill>
          <a:blip r:embed="rId7"/>
          <a:stretch>
            <a:fillRect/>
          </a:stretch>
        </p:blipFill>
        <p:spPr>
          <a:xfrm>
            <a:off x="5921586" y="3517767"/>
            <a:ext cx="1696694" cy="688983"/>
          </a:xfrm>
          <a:prstGeom prst="rect">
            <a:avLst/>
          </a:prstGeom>
        </p:spPr>
      </p:pic>
      <p:sp>
        <p:nvSpPr>
          <p:cNvPr id="6" name="Slide Number Placeholder 5">
            <a:extLst>
              <a:ext uri="{FF2B5EF4-FFF2-40B4-BE49-F238E27FC236}">
                <a16:creationId xmlns:a16="http://schemas.microsoft.com/office/drawing/2014/main" id="{DB165ADD-1572-705E-0025-DC436442244B}"/>
              </a:ext>
            </a:extLst>
          </p:cNvPr>
          <p:cNvSpPr>
            <a:spLocks noGrp="1"/>
          </p:cNvSpPr>
          <p:nvPr>
            <p:ph type="sldNum" sz="quarter" idx="12"/>
          </p:nvPr>
        </p:nvSpPr>
        <p:spPr/>
        <p:txBody>
          <a:bodyPr/>
          <a:lstStyle/>
          <a:p>
            <a:fld id="{0BA21EBD-6322-B942-88E0-85CED944E7BE}" type="slidenum">
              <a:rPr lang="en-US" smtClean="0"/>
              <a:t>12</a:t>
            </a:fld>
            <a:endParaRPr lang="en-US"/>
          </a:p>
        </p:txBody>
      </p:sp>
    </p:spTree>
    <p:extLst>
      <p:ext uri="{BB962C8B-B14F-4D97-AF65-F5344CB8AC3E}">
        <p14:creationId xmlns:p14="http://schemas.microsoft.com/office/powerpoint/2010/main" val="809133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D962AA-6E5F-87F9-A210-04F30975705D}"/>
              </a:ext>
            </a:extLst>
          </p:cNvPr>
          <p:cNvSpPr/>
          <p:nvPr/>
        </p:nvSpPr>
        <p:spPr>
          <a:xfrm>
            <a:off x="4308529" y="1"/>
            <a:ext cx="7883470" cy="6844440"/>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F4E21A-608A-37B6-4E44-F777D064FE15}"/>
              </a:ext>
            </a:extLst>
          </p:cNvPr>
          <p:cNvSpPr txBox="1"/>
          <p:nvPr/>
        </p:nvSpPr>
        <p:spPr>
          <a:xfrm>
            <a:off x="444792" y="614297"/>
            <a:ext cx="3674574" cy="1569660"/>
          </a:xfrm>
          <a:prstGeom prst="rect">
            <a:avLst/>
          </a:prstGeom>
          <a:noFill/>
        </p:spPr>
        <p:txBody>
          <a:bodyPr wrap="square">
            <a:spAutoFit/>
          </a:bodyPr>
          <a:lstStyle/>
          <a:p>
            <a:r>
              <a:rPr lang="en-US" sz="4800">
                <a:latin typeface="Anton" pitchFamily="2" charset="77"/>
              </a:rPr>
              <a:t>Learning from mistakes</a:t>
            </a:r>
          </a:p>
        </p:txBody>
      </p:sp>
      <p:sp>
        <p:nvSpPr>
          <p:cNvPr id="5" name="TextBox 4">
            <a:extLst>
              <a:ext uri="{FF2B5EF4-FFF2-40B4-BE49-F238E27FC236}">
                <a16:creationId xmlns:a16="http://schemas.microsoft.com/office/drawing/2014/main" id="{0675E176-C4C6-69AA-51F8-C7668C6DD923}"/>
              </a:ext>
            </a:extLst>
          </p:cNvPr>
          <p:cNvSpPr txBox="1"/>
          <p:nvPr/>
        </p:nvSpPr>
        <p:spPr>
          <a:xfrm>
            <a:off x="444792" y="2626802"/>
            <a:ext cx="3481431" cy="4134658"/>
          </a:xfrm>
          <a:prstGeom prst="rect">
            <a:avLst/>
          </a:prstGeom>
          <a:noFill/>
        </p:spPr>
        <p:txBody>
          <a:bodyPr wrap="square" lIns="91440" tIns="45720" rIns="91440" bIns="45720" anchor="t">
            <a:spAutoFit/>
          </a:bodyPr>
          <a:lstStyle/>
          <a:p>
            <a:pPr>
              <a:lnSpc>
                <a:spcPct val="110000"/>
              </a:lnSpc>
              <a:spcAft>
                <a:spcPts val="600"/>
              </a:spcAft>
            </a:pPr>
            <a:r>
              <a:rPr lang="en-GB" sz="2400">
                <a:latin typeface="Calibri"/>
                <a:ea typeface="+mn-lt"/>
                <a:cs typeface="+mn-lt"/>
              </a:rPr>
              <a:t>No one likes making mistakes … BUT the brain uses mistakes to help people change their behaviour, to try out something different, AND in this way to find better solutions for the future. So, mistakes are really important. </a:t>
            </a:r>
            <a:endParaRPr lang="en-US" sz="2400">
              <a:latin typeface="Calibri"/>
              <a:cs typeface="Calibri"/>
            </a:endParaRPr>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2" name="Slide Number Placeholder 1">
            <a:extLst>
              <a:ext uri="{FF2B5EF4-FFF2-40B4-BE49-F238E27FC236}">
                <a16:creationId xmlns:a16="http://schemas.microsoft.com/office/drawing/2014/main" id="{B68F4282-9563-B7E0-BE88-884BA0693853}"/>
              </a:ext>
            </a:extLst>
          </p:cNvPr>
          <p:cNvSpPr>
            <a:spLocks noGrp="1"/>
          </p:cNvSpPr>
          <p:nvPr>
            <p:ph type="sldNum" sz="quarter" idx="12"/>
          </p:nvPr>
        </p:nvSpPr>
        <p:spPr/>
        <p:txBody>
          <a:bodyPr/>
          <a:lstStyle/>
          <a:p>
            <a:fld id="{0BA21EBD-6322-B942-88E0-85CED944E7BE}" type="slidenum">
              <a:rPr lang="en-US" smtClean="0"/>
              <a:t>13</a:t>
            </a:fld>
            <a:endParaRPr lang="en-US"/>
          </a:p>
        </p:txBody>
      </p:sp>
      <p:pic>
        <p:nvPicPr>
          <p:cNvPr id="6" name="Online Media 5" descr="While no one likes making mistakes, our brain uses mistakes to help us change our behaviour - trying something different helps us to find better solutions in future. Making mistakes is good because it helps us to learn. The BReal project (&quot;Building stress resilience in early adolescents' lives&quot;) from the University of Oxford aims to engage teenagers with evidence-based science and practices of stress resilience.&#10;&#10;&#10;Find out more about BReal: https://www.win.ox.ac.uk/about/engaging-for-impact/public-engagement/current-projects/breal-building-stress-resilience-in-early-adolescents-lives" title="BReal Lesson 2 video: Learning from mistakes">
            <a:hlinkClick r:id="" action="ppaction://media"/>
            <a:extLst>
              <a:ext uri="{FF2B5EF4-FFF2-40B4-BE49-F238E27FC236}">
                <a16:creationId xmlns:a16="http://schemas.microsoft.com/office/drawing/2014/main" id="{ACF07ACF-21C5-ACE2-0D14-22372328A7A4}"/>
              </a:ext>
            </a:extLst>
          </p:cNvPr>
          <p:cNvPicPr>
            <a:picLocks noRot="1" noChangeAspect="1"/>
          </p:cNvPicPr>
          <p:nvPr>
            <a:videoFile r:link="rId1"/>
          </p:nvPr>
        </p:nvPicPr>
        <p:blipFill>
          <a:blip r:embed="rId6"/>
          <a:stretch>
            <a:fillRect/>
          </a:stretch>
        </p:blipFill>
        <p:spPr>
          <a:xfrm>
            <a:off x="4642531" y="1413782"/>
            <a:ext cx="7213600" cy="4030436"/>
          </a:xfrm>
          <a:prstGeom prst="rect">
            <a:avLst/>
          </a:prstGeom>
        </p:spPr>
      </p:pic>
      <p:sp>
        <p:nvSpPr>
          <p:cNvPr id="9" name="TextBox 1">
            <a:extLst>
              <a:ext uri="{FF2B5EF4-FFF2-40B4-BE49-F238E27FC236}">
                <a16:creationId xmlns:a16="http://schemas.microsoft.com/office/drawing/2014/main" id="{0ED7BE66-28D3-6533-4118-484AD5557C42}"/>
              </a:ext>
            </a:extLst>
          </p:cNvPr>
          <p:cNvSpPr txBox="1"/>
          <p:nvPr/>
        </p:nvSpPr>
        <p:spPr>
          <a:xfrm>
            <a:off x="4643664" y="5674632"/>
            <a:ext cx="604928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latin typeface="Calibri"/>
                <a:ea typeface="+mn-lt"/>
                <a:cs typeface="+mn-lt"/>
              </a:rPr>
              <a:t>https://vimeo.com/874360134</a:t>
            </a:r>
            <a:endParaRPr lang="en-US" dirty="0">
              <a:latin typeface="Calibri"/>
              <a:ea typeface="Calibri"/>
              <a:cs typeface="Calibri"/>
            </a:endParaRPr>
          </a:p>
        </p:txBody>
      </p:sp>
    </p:spTree>
    <p:extLst>
      <p:ext uri="{BB962C8B-B14F-4D97-AF65-F5344CB8AC3E}">
        <p14:creationId xmlns:p14="http://schemas.microsoft.com/office/powerpoint/2010/main" val="2982532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18" name="TextBox 17">
            <a:extLst>
              <a:ext uri="{FF2B5EF4-FFF2-40B4-BE49-F238E27FC236}">
                <a16:creationId xmlns:a16="http://schemas.microsoft.com/office/drawing/2014/main" id="{820D59D1-79D8-CCDA-1C78-0C9384858C55}"/>
              </a:ext>
            </a:extLst>
          </p:cNvPr>
          <p:cNvSpPr txBox="1"/>
          <p:nvPr/>
        </p:nvSpPr>
        <p:spPr>
          <a:xfrm>
            <a:off x="8353642" y="5434578"/>
            <a:ext cx="6197600" cy="855619"/>
          </a:xfrm>
          <a:prstGeom prst="rect">
            <a:avLst/>
          </a:prstGeom>
          <a:noFill/>
        </p:spPr>
        <p:txBody>
          <a:bodyPr wrap="square">
            <a:spAutoFit/>
          </a:bodyPr>
          <a:lstStyle/>
          <a:p>
            <a:pPr>
              <a:lnSpc>
                <a:spcPct val="110000"/>
              </a:lnSpc>
              <a:spcAft>
                <a:spcPts val="600"/>
              </a:spcAft>
            </a:pPr>
            <a:r>
              <a:rPr lang="en-US" sz="4800">
                <a:solidFill>
                  <a:schemeClr val="bg1"/>
                </a:solidFill>
                <a:latin typeface="Anton" pitchFamily="2" charset="77"/>
                <a:cs typeface="Calibri"/>
              </a:rPr>
              <a:t>What else?</a:t>
            </a:r>
          </a:p>
        </p:txBody>
      </p:sp>
      <p:sp>
        <p:nvSpPr>
          <p:cNvPr id="3" name="TextBox 2">
            <a:extLst>
              <a:ext uri="{FF2B5EF4-FFF2-40B4-BE49-F238E27FC236}">
                <a16:creationId xmlns:a16="http://schemas.microsoft.com/office/drawing/2014/main" id="{D756DAC8-A70F-D450-6E34-381DF37ABA88}"/>
              </a:ext>
            </a:extLst>
          </p:cNvPr>
          <p:cNvSpPr txBox="1"/>
          <p:nvPr/>
        </p:nvSpPr>
        <p:spPr>
          <a:xfrm>
            <a:off x="435684" y="630484"/>
            <a:ext cx="7278128" cy="830997"/>
          </a:xfrm>
          <a:prstGeom prst="rect">
            <a:avLst/>
          </a:prstGeom>
          <a:noFill/>
        </p:spPr>
        <p:txBody>
          <a:bodyPr wrap="square">
            <a:spAutoFit/>
          </a:bodyPr>
          <a:lstStyle/>
          <a:p>
            <a:r>
              <a:rPr lang="en-US" sz="4800">
                <a:latin typeface="Anton" pitchFamily="2" charset="77"/>
              </a:rPr>
              <a:t>Group work </a:t>
            </a:r>
          </a:p>
        </p:txBody>
      </p:sp>
      <p:sp>
        <p:nvSpPr>
          <p:cNvPr id="5" name="TextBox 4">
            <a:extLst>
              <a:ext uri="{FF2B5EF4-FFF2-40B4-BE49-F238E27FC236}">
                <a16:creationId xmlns:a16="http://schemas.microsoft.com/office/drawing/2014/main" id="{E2B7AF87-F8DC-5BF2-4F9E-100709CCCD89}"/>
              </a:ext>
            </a:extLst>
          </p:cNvPr>
          <p:cNvSpPr txBox="1"/>
          <p:nvPr/>
        </p:nvSpPr>
        <p:spPr>
          <a:xfrm>
            <a:off x="469800" y="1603714"/>
            <a:ext cx="7278128" cy="884538"/>
          </a:xfrm>
          <a:prstGeom prst="rect">
            <a:avLst/>
          </a:prstGeom>
          <a:noFill/>
        </p:spPr>
        <p:txBody>
          <a:bodyPr wrap="square">
            <a:spAutoFit/>
          </a:bodyPr>
          <a:lstStyle/>
          <a:p>
            <a:pPr indent="-228600">
              <a:lnSpc>
                <a:spcPct val="110000"/>
              </a:lnSpc>
              <a:spcAft>
                <a:spcPts val="600"/>
              </a:spcAft>
              <a:defRPr/>
            </a:pPr>
            <a:r>
              <a:rPr lang="en-US" sz="2400">
                <a:latin typeface="Calibri"/>
                <a:ea typeface="Calibri"/>
                <a:cs typeface="Calibri"/>
              </a:rPr>
              <a:t>In groups, using what you learned in the video, write what you know about....</a:t>
            </a:r>
            <a:endParaRPr lang="en-US" sz="2400" b="0" i="0" u="none" strike="noStrike" cap="none" spc="0" normalizeH="0" baseline="0" noProof="0">
              <a:ln>
                <a:noFill/>
              </a:ln>
              <a:effectLst/>
              <a:uLnTx/>
              <a:uFillTx/>
              <a:latin typeface="Calibri"/>
              <a:ea typeface="Calibri"/>
              <a:cs typeface="Calibri"/>
            </a:endParaRPr>
          </a:p>
        </p:txBody>
      </p:sp>
      <p:sp>
        <p:nvSpPr>
          <p:cNvPr id="6" name="Rectangle 5">
            <a:extLst>
              <a:ext uri="{FF2B5EF4-FFF2-40B4-BE49-F238E27FC236}">
                <a16:creationId xmlns:a16="http://schemas.microsoft.com/office/drawing/2014/main" id="{BF38C6C6-7EBE-3E21-A696-3C7994B047F3}"/>
              </a:ext>
            </a:extLst>
          </p:cNvPr>
          <p:cNvSpPr/>
          <p:nvPr/>
        </p:nvSpPr>
        <p:spPr>
          <a:xfrm>
            <a:off x="0" y="3429000"/>
            <a:ext cx="12192000" cy="3428999"/>
          </a:xfrm>
          <a:prstGeom prst="rect">
            <a:avLst/>
          </a:prstGeom>
          <a:solidFill>
            <a:srgbClr val="74AF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0B53549-CD44-D61C-8F5B-201DCE6BD6D8}"/>
              </a:ext>
            </a:extLst>
          </p:cNvPr>
          <p:cNvSpPr/>
          <p:nvPr/>
        </p:nvSpPr>
        <p:spPr>
          <a:xfrm>
            <a:off x="469799" y="3914062"/>
            <a:ext cx="2534657" cy="2539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43AAF01-0918-FB2D-BA26-AA751E707441}"/>
              </a:ext>
            </a:extLst>
          </p:cNvPr>
          <p:cNvSpPr txBox="1"/>
          <p:nvPr/>
        </p:nvSpPr>
        <p:spPr>
          <a:xfrm>
            <a:off x="768391" y="4498564"/>
            <a:ext cx="1942152" cy="1569660"/>
          </a:xfrm>
          <a:prstGeom prst="rect">
            <a:avLst/>
          </a:prstGeom>
          <a:noFill/>
        </p:spPr>
        <p:txBody>
          <a:bodyPr wrap="square">
            <a:spAutoFit/>
          </a:bodyPr>
          <a:lstStyle/>
          <a:p>
            <a:r>
              <a:rPr lang="en-US" sz="2400">
                <a:latin typeface="Calibri"/>
                <a:ea typeface="+mn-lt"/>
                <a:cs typeface="+mn-lt"/>
              </a:rPr>
              <a:t>How brains learn from successes and mistakes</a:t>
            </a:r>
            <a:endParaRPr lang="en-US" sz="2400">
              <a:latin typeface="Calibri"/>
              <a:cs typeface="Calibri"/>
            </a:endParaRPr>
          </a:p>
        </p:txBody>
      </p:sp>
      <p:sp>
        <p:nvSpPr>
          <p:cNvPr id="2" name="Slide Number Placeholder 1">
            <a:extLst>
              <a:ext uri="{FF2B5EF4-FFF2-40B4-BE49-F238E27FC236}">
                <a16:creationId xmlns:a16="http://schemas.microsoft.com/office/drawing/2014/main" id="{BCA476E9-3B45-3B99-9777-59D2C914BEB2}"/>
              </a:ext>
            </a:extLst>
          </p:cNvPr>
          <p:cNvSpPr>
            <a:spLocks noGrp="1"/>
          </p:cNvSpPr>
          <p:nvPr>
            <p:ph type="sldNum" sz="quarter" idx="12"/>
          </p:nvPr>
        </p:nvSpPr>
        <p:spPr/>
        <p:txBody>
          <a:bodyPr/>
          <a:lstStyle/>
          <a:p>
            <a:fld id="{0BA21EBD-6322-B942-88E0-85CED944E7BE}" type="slidenum">
              <a:rPr lang="en-US" smtClean="0"/>
              <a:t>14</a:t>
            </a:fld>
            <a:endParaRPr lang="en-US"/>
          </a:p>
        </p:txBody>
      </p:sp>
      <p:pic>
        <p:nvPicPr>
          <p:cNvPr id="4" name="Picture 5" descr="Logo&#10;&#10;Description automatically generated">
            <a:extLst>
              <a:ext uri="{FF2B5EF4-FFF2-40B4-BE49-F238E27FC236}">
                <a16:creationId xmlns:a16="http://schemas.microsoft.com/office/drawing/2014/main" id="{CD861AC9-E173-9E47-4109-A76CBF43A99F}"/>
              </a:ext>
            </a:extLst>
          </p:cNvPr>
          <p:cNvPicPr>
            <a:picLocks noChangeAspect="1"/>
          </p:cNvPicPr>
          <p:nvPr/>
        </p:nvPicPr>
        <p:blipFill>
          <a:blip r:embed="rId3"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1" y="6071077"/>
            <a:ext cx="1107404" cy="745406"/>
          </a:xfrm>
          <a:prstGeom prst="rect">
            <a:avLst/>
          </a:prstGeom>
        </p:spPr>
      </p:pic>
      <p:pic>
        <p:nvPicPr>
          <p:cNvPr id="9" name="Picture 8">
            <a:extLst>
              <a:ext uri="{FF2B5EF4-FFF2-40B4-BE49-F238E27FC236}">
                <a16:creationId xmlns:a16="http://schemas.microsoft.com/office/drawing/2014/main" id="{4518313D-C7FF-263E-7DD1-E8869B757BB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800000">
            <a:off x="1218407" y="3601113"/>
            <a:ext cx="1037440" cy="577896"/>
          </a:xfrm>
          <a:prstGeom prst="rect">
            <a:avLst/>
          </a:prstGeom>
        </p:spPr>
      </p:pic>
      <p:pic>
        <p:nvPicPr>
          <p:cNvPr id="10" name="Picture 9">
            <a:extLst>
              <a:ext uri="{FF2B5EF4-FFF2-40B4-BE49-F238E27FC236}">
                <a16:creationId xmlns:a16="http://schemas.microsoft.com/office/drawing/2014/main" id="{DEBEAAA7-C34A-19FF-D174-D8FD4EA748A6}"/>
              </a:ext>
            </a:extLst>
          </p:cNvPr>
          <p:cNvPicPr>
            <a:picLocks noChangeAspect="1"/>
          </p:cNvPicPr>
          <p:nvPr/>
        </p:nvPicPr>
        <p:blipFill>
          <a:blip r:embed="rId7"/>
          <a:stretch>
            <a:fillRect/>
          </a:stretch>
        </p:blipFill>
        <p:spPr>
          <a:xfrm>
            <a:off x="8012404" y="389126"/>
            <a:ext cx="3925195" cy="5349723"/>
          </a:xfrm>
          <a:prstGeom prst="rect">
            <a:avLst/>
          </a:prstGeom>
        </p:spPr>
      </p:pic>
    </p:spTree>
    <p:extLst>
      <p:ext uri="{BB962C8B-B14F-4D97-AF65-F5344CB8AC3E}">
        <p14:creationId xmlns:p14="http://schemas.microsoft.com/office/powerpoint/2010/main" val="277219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4E2AF63-CAE8-69B5-2662-98F3A0C88290}"/>
              </a:ext>
            </a:extLst>
          </p:cNvPr>
          <p:cNvSpPr/>
          <p:nvPr/>
        </p:nvSpPr>
        <p:spPr>
          <a:xfrm>
            <a:off x="0" y="3922005"/>
            <a:ext cx="12192000" cy="2935995"/>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980ED3D-65D2-C900-D9A7-2F29B655A508}"/>
              </a:ext>
            </a:extLst>
          </p:cNvPr>
          <p:cNvSpPr>
            <a:spLocks noGrp="1"/>
          </p:cNvSpPr>
          <p:nvPr>
            <p:ph type="sldNum" sz="quarter" idx="12"/>
          </p:nvPr>
        </p:nvSpPr>
        <p:spPr/>
        <p:txBody>
          <a:bodyPr/>
          <a:lstStyle/>
          <a:p>
            <a:fld id="{0BA21EBD-6322-B942-88E0-85CED944E7BE}" type="slidenum">
              <a:rPr lang="en-US" smtClean="0"/>
              <a:t>15</a:t>
            </a:fld>
            <a:endParaRPr lang="en-US"/>
          </a:p>
        </p:txBody>
      </p:sp>
      <p:sp>
        <p:nvSpPr>
          <p:cNvPr id="3" name="Title 1">
            <a:extLst>
              <a:ext uri="{FF2B5EF4-FFF2-40B4-BE49-F238E27FC236}">
                <a16:creationId xmlns:a16="http://schemas.microsoft.com/office/drawing/2014/main" id="{2E13FD9D-1A33-8F95-E90C-728919CAB21C}"/>
              </a:ext>
            </a:extLst>
          </p:cNvPr>
          <p:cNvSpPr txBox="1">
            <a:spLocks/>
          </p:cNvSpPr>
          <p:nvPr/>
        </p:nvSpPr>
        <p:spPr>
          <a:xfrm>
            <a:off x="6381223" y="4355670"/>
            <a:ext cx="5808023" cy="154977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US" sz="3600" dirty="0">
                <a:solidFill>
                  <a:schemeClr val="bg1"/>
                </a:solidFill>
                <a:latin typeface="Anton"/>
              </a:rPr>
              <a:t>How do people learn </a:t>
            </a:r>
            <a:endParaRPr lang="en-US" sz="3600" dirty="0">
              <a:solidFill>
                <a:schemeClr val="bg1"/>
              </a:solidFill>
              <a:latin typeface="Anton" pitchFamily="2" charset="77"/>
            </a:endParaRPr>
          </a:p>
          <a:p>
            <a:pPr algn="r">
              <a:lnSpc>
                <a:spcPct val="100000"/>
              </a:lnSpc>
            </a:pPr>
            <a:r>
              <a:rPr lang="en-US" sz="3600" dirty="0">
                <a:solidFill>
                  <a:schemeClr val="bg1"/>
                </a:solidFill>
                <a:latin typeface="Anton"/>
              </a:rPr>
              <a:t>from successes </a:t>
            </a:r>
            <a:endParaRPr lang="en-US" sz="3600" dirty="0">
              <a:solidFill>
                <a:schemeClr val="bg1"/>
              </a:solidFill>
              <a:latin typeface="Anton" pitchFamily="2" charset="77"/>
            </a:endParaRPr>
          </a:p>
          <a:p>
            <a:pPr algn="r">
              <a:lnSpc>
                <a:spcPct val="100000"/>
              </a:lnSpc>
            </a:pPr>
            <a:r>
              <a:rPr lang="en-US" sz="3600" dirty="0">
                <a:solidFill>
                  <a:schemeClr val="bg1"/>
                </a:solidFill>
                <a:latin typeface="Anton"/>
              </a:rPr>
              <a:t>and mistakes?</a:t>
            </a:r>
          </a:p>
        </p:txBody>
      </p:sp>
      <p:sp>
        <p:nvSpPr>
          <p:cNvPr id="4" name="Content Placeholder 2">
            <a:extLst>
              <a:ext uri="{FF2B5EF4-FFF2-40B4-BE49-F238E27FC236}">
                <a16:creationId xmlns:a16="http://schemas.microsoft.com/office/drawing/2014/main" id="{16C74DD2-5384-FD62-9FEC-9DC2BD524B84}"/>
              </a:ext>
            </a:extLst>
          </p:cNvPr>
          <p:cNvSpPr txBox="1">
            <a:spLocks/>
          </p:cNvSpPr>
          <p:nvPr/>
        </p:nvSpPr>
        <p:spPr>
          <a:xfrm>
            <a:off x="259526" y="325657"/>
            <a:ext cx="5473443" cy="3434485"/>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600"/>
              </a:spcAft>
              <a:buFont typeface="Arial" panose="020B0604020202020204" pitchFamily="34" charset="0"/>
              <a:buNone/>
            </a:pPr>
            <a:r>
              <a:rPr lang="en-GB" sz="3400" b="1">
                <a:latin typeface="Calibri" panose="020F0502020204030204" pitchFamily="34" charset="0"/>
                <a:cs typeface="Calibri" panose="020F0502020204030204" pitchFamily="34" charset="0"/>
              </a:rPr>
              <a:t>Phase 1: Learning a new skill</a:t>
            </a:r>
          </a:p>
          <a:p>
            <a:pPr marL="0" indent="0">
              <a:lnSpc>
                <a:spcPct val="120000"/>
              </a:lnSpc>
              <a:spcBef>
                <a:spcPts val="0"/>
              </a:spcBef>
              <a:spcAft>
                <a:spcPts val="600"/>
              </a:spcAft>
              <a:buNone/>
            </a:pPr>
            <a:r>
              <a:rPr lang="en-US" sz="3400">
                <a:latin typeface="Calibri"/>
                <a:ea typeface="Calibri"/>
                <a:cs typeface="Calibri"/>
              </a:rPr>
              <a:t>When people learn anything new, like surfing, they will fall off their surfboard as often as they stay on. </a:t>
            </a:r>
            <a:endParaRPr lang="en-US" sz="3400">
              <a:latin typeface="Calibri" panose="020F0502020204030204" pitchFamily="34" charset="0"/>
              <a:ea typeface="Calibri"/>
              <a:cs typeface="Calibri" panose="020F0502020204030204" pitchFamily="34" charset="0"/>
            </a:endParaRPr>
          </a:p>
          <a:p>
            <a:pPr marL="0" indent="0">
              <a:lnSpc>
                <a:spcPct val="120000"/>
              </a:lnSpc>
              <a:spcBef>
                <a:spcPts val="0"/>
              </a:spcBef>
              <a:spcAft>
                <a:spcPts val="600"/>
              </a:spcAft>
              <a:buNone/>
            </a:pPr>
            <a:r>
              <a:rPr lang="en-US" sz="3400">
                <a:latin typeface="Calibri"/>
                <a:ea typeface="Calibri"/>
                <a:cs typeface="Calibri"/>
              </a:rPr>
              <a:t>These experiences of success and mistakes act as </a:t>
            </a:r>
            <a:r>
              <a:rPr lang="en-US" sz="3400" b="1">
                <a:latin typeface="Calibri"/>
                <a:ea typeface="Calibri"/>
                <a:cs typeface="Calibri"/>
              </a:rPr>
              <a:t>rewards and errors </a:t>
            </a:r>
            <a:r>
              <a:rPr lang="en-US" sz="3400">
                <a:latin typeface="Calibri"/>
                <a:ea typeface="Calibri"/>
                <a:cs typeface="Calibri"/>
              </a:rPr>
              <a:t>that help them change their </a:t>
            </a:r>
            <a:r>
              <a:rPr lang="en-US" sz="3400" b="1" err="1">
                <a:latin typeface="Calibri"/>
                <a:ea typeface="Calibri"/>
                <a:cs typeface="Calibri"/>
              </a:rPr>
              <a:t>behaviour</a:t>
            </a:r>
            <a:r>
              <a:rPr lang="en-US" sz="3400">
                <a:latin typeface="Calibri"/>
                <a:ea typeface="Calibri"/>
                <a:cs typeface="Calibri"/>
              </a:rPr>
              <a:t> over time. </a:t>
            </a:r>
          </a:p>
          <a:p>
            <a:pPr marL="0" indent="0">
              <a:lnSpc>
                <a:spcPct val="120000"/>
              </a:lnSpc>
              <a:spcBef>
                <a:spcPts val="0"/>
              </a:spcBef>
              <a:spcAft>
                <a:spcPts val="600"/>
              </a:spcAft>
              <a:buNone/>
            </a:pPr>
            <a:r>
              <a:rPr lang="en-GB" sz="3600" b="1">
                <a:latin typeface="Calibri"/>
                <a:ea typeface="Calibri"/>
                <a:cs typeface="Calibri"/>
              </a:rPr>
              <a:t>How could they stand next time?</a:t>
            </a:r>
            <a:endParaRPr lang="en-US" sz="3600">
              <a:latin typeface="Calibri"/>
              <a:ea typeface="Calibri"/>
              <a:cs typeface="Calibri"/>
            </a:endParaRPr>
          </a:p>
          <a:p>
            <a:pPr marL="0" indent="0">
              <a:lnSpc>
                <a:spcPct val="120000"/>
              </a:lnSpc>
              <a:spcBef>
                <a:spcPts val="0"/>
              </a:spcBef>
              <a:spcAft>
                <a:spcPts val="600"/>
              </a:spcAft>
              <a:buFont typeface="Arial" panose="020B0604020202020204" pitchFamily="34" charset="0"/>
              <a:buNone/>
            </a:pPr>
            <a:endParaRPr lang="en-US" sz="3400">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GB" b="1"/>
          </a:p>
        </p:txBody>
      </p:sp>
      <p:sp>
        <p:nvSpPr>
          <p:cNvPr id="5" name="Content Placeholder 2">
            <a:extLst>
              <a:ext uri="{FF2B5EF4-FFF2-40B4-BE49-F238E27FC236}">
                <a16:creationId xmlns:a16="http://schemas.microsoft.com/office/drawing/2014/main" id="{0FFAEDD6-D38B-E655-8034-4DDEC351D0B5}"/>
              </a:ext>
            </a:extLst>
          </p:cNvPr>
          <p:cNvSpPr txBox="1">
            <a:spLocks/>
          </p:cNvSpPr>
          <p:nvPr/>
        </p:nvSpPr>
        <p:spPr>
          <a:xfrm>
            <a:off x="6459032" y="325657"/>
            <a:ext cx="5185934" cy="385416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600"/>
              </a:spcAft>
              <a:buNone/>
            </a:pPr>
            <a:r>
              <a:rPr lang="en-GB" sz="2400" b="1">
                <a:latin typeface="Calibri" panose="020F0502020204030204" pitchFamily="34" charset="0"/>
                <a:cs typeface="Calibri" panose="020F0502020204030204" pitchFamily="34" charset="0"/>
              </a:rPr>
              <a:t>Phase 2: Practising a skill</a:t>
            </a:r>
          </a:p>
          <a:p>
            <a:pPr marL="0" indent="0">
              <a:lnSpc>
                <a:spcPct val="110000"/>
              </a:lnSpc>
              <a:spcBef>
                <a:spcPts val="0"/>
              </a:spcBef>
              <a:spcAft>
                <a:spcPts val="600"/>
              </a:spcAft>
              <a:buNone/>
            </a:pPr>
            <a:r>
              <a:rPr lang="en-GB" sz="2400">
                <a:latin typeface="Calibri"/>
                <a:ea typeface="Calibri"/>
                <a:cs typeface="Calibri"/>
              </a:rPr>
              <a:t>Once people have figured out the basic successful strategy it’s now time to go from beginner to advanced level. They can do this by practising! </a:t>
            </a:r>
          </a:p>
          <a:p>
            <a:pPr marL="0" indent="0">
              <a:lnSpc>
                <a:spcPct val="110000"/>
              </a:lnSpc>
              <a:spcBef>
                <a:spcPts val="0"/>
              </a:spcBef>
              <a:buNone/>
            </a:pPr>
            <a:r>
              <a:rPr lang="en-GB" sz="2400">
                <a:latin typeface="Calibri"/>
                <a:ea typeface="Calibri"/>
                <a:cs typeface="Calibri"/>
              </a:rPr>
              <a:t>Over time they will: </a:t>
            </a:r>
            <a:endParaRPr lang="en-GB" sz="2400">
              <a:latin typeface="Calibri" panose="020F0502020204030204" pitchFamily="34" charset="0"/>
              <a:ea typeface="Calibri"/>
              <a:cs typeface="Calibri" panose="020F0502020204030204" pitchFamily="34" charset="0"/>
            </a:endParaRPr>
          </a:p>
          <a:p>
            <a:pPr marL="0" indent="0">
              <a:lnSpc>
                <a:spcPct val="110000"/>
              </a:lnSpc>
              <a:spcBef>
                <a:spcPts val="0"/>
              </a:spcBef>
              <a:buNone/>
            </a:pPr>
            <a:r>
              <a:rPr lang="en-GB" sz="2400">
                <a:latin typeface="Calibri" panose="020F0502020204030204" pitchFamily="34" charset="0"/>
                <a:cs typeface="Calibri" panose="020F0502020204030204" pitchFamily="34" charset="0"/>
              </a:rPr>
              <a:t>- Make fewer mistakes.</a:t>
            </a:r>
          </a:p>
          <a:p>
            <a:pPr marL="0" indent="0">
              <a:lnSpc>
                <a:spcPct val="110000"/>
              </a:lnSpc>
              <a:spcBef>
                <a:spcPts val="0"/>
              </a:spcBef>
              <a:buNone/>
            </a:pPr>
            <a:r>
              <a:rPr lang="en-GB" sz="2400">
                <a:latin typeface="Calibri" panose="020F0502020204030204" pitchFamily="34" charset="0"/>
                <a:cs typeface="Calibri" panose="020F0502020204030204" pitchFamily="34" charset="0"/>
              </a:rPr>
              <a:t>- Get faster and more efficient.</a:t>
            </a:r>
          </a:p>
          <a:p>
            <a:pPr marL="0" indent="0">
              <a:buNone/>
            </a:pPr>
            <a:endParaRPr lang="en-GB">
              <a:latin typeface="Calibri" panose="020F0502020204030204" pitchFamily="34" charset="0"/>
              <a:cs typeface="Calibri" panose="020F0502020204030204" pitchFamily="34" charset="0"/>
            </a:endParaRPr>
          </a:p>
          <a:p>
            <a:pPr marL="0" indent="0">
              <a:buNone/>
            </a:pPr>
            <a:endParaRPr lang="en-GB" b="1"/>
          </a:p>
          <a:p>
            <a:pPr marL="0" indent="0">
              <a:buNone/>
            </a:pPr>
            <a:endParaRPr lang="en-GB" b="1"/>
          </a:p>
        </p:txBody>
      </p:sp>
      <p:sp>
        <p:nvSpPr>
          <p:cNvPr id="7" name="Content Placeholder 2">
            <a:extLst>
              <a:ext uri="{FF2B5EF4-FFF2-40B4-BE49-F238E27FC236}">
                <a16:creationId xmlns:a16="http://schemas.microsoft.com/office/drawing/2014/main" id="{DDCCAF4A-FC11-E852-E642-00604D1F8CA9}"/>
              </a:ext>
            </a:extLst>
          </p:cNvPr>
          <p:cNvSpPr txBox="1">
            <a:spLocks/>
          </p:cNvSpPr>
          <p:nvPr/>
        </p:nvSpPr>
        <p:spPr>
          <a:xfrm>
            <a:off x="274937" y="6059595"/>
            <a:ext cx="5150277" cy="593509"/>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b="1"/>
          </a:p>
        </p:txBody>
      </p:sp>
      <p:pic>
        <p:nvPicPr>
          <p:cNvPr id="14" name="Picture 5" descr="Logo&#10;&#10;Description automatically generated">
            <a:extLst>
              <a:ext uri="{FF2B5EF4-FFF2-40B4-BE49-F238E27FC236}">
                <a16:creationId xmlns:a16="http://schemas.microsoft.com/office/drawing/2014/main" id="{3F2FC4A3-8CF5-B811-A479-ECB40CE3701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pic>
        <p:nvPicPr>
          <p:cNvPr id="6" name="Picture 5" descr="A person surfing on a wave&#10;&#10;Description automatically generated">
            <a:extLst>
              <a:ext uri="{FF2B5EF4-FFF2-40B4-BE49-F238E27FC236}">
                <a16:creationId xmlns:a16="http://schemas.microsoft.com/office/drawing/2014/main" id="{9DEB8CAA-5D4E-CFB9-D826-B25B3A7E559A}"/>
              </a:ext>
            </a:extLst>
          </p:cNvPr>
          <p:cNvPicPr>
            <a:picLocks noChangeAspect="1"/>
          </p:cNvPicPr>
          <p:nvPr/>
        </p:nvPicPr>
        <p:blipFill>
          <a:blip r:embed="rId5"/>
          <a:stretch>
            <a:fillRect/>
          </a:stretch>
        </p:blipFill>
        <p:spPr>
          <a:xfrm>
            <a:off x="261363" y="4349941"/>
            <a:ext cx="3571875" cy="2381250"/>
          </a:xfrm>
          <a:prstGeom prst="rect">
            <a:avLst/>
          </a:prstGeom>
        </p:spPr>
      </p:pic>
      <p:pic>
        <p:nvPicPr>
          <p:cNvPr id="8" name="Picture 7" descr="A blue rectangle with black text&#10;&#10;Description automatically generated">
            <a:extLst>
              <a:ext uri="{FF2B5EF4-FFF2-40B4-BE49-F238E27FC236}">
                <a16:creationId xmlns:a16="http://schemas.microsoft.com/office/drawing/2014/main" id="{98D29964-13C1-FDC2-DFF6-D241CB7C94C2}"/>
              </a:ext>
            </a:extLst>
          </p:cNvPr>
          <p:cNvPicPr>
            <a:picLocks noChangeAspect="1"/>
          </p:cNvPicPr>
          <p:nvPr/>
        </p:nvPicPr>
        <p:blipFill>
          <a:blip r:embed="rId6"/>
          <a:stretch>
            <a:fillRect/>
          </a:stretch>
        </p:blipFill>
        <p:spPr>
          <a:xfrm>
            <a:off x="1194814" y="4008590"/>
            <a:ext cx="1704975" cy="695325"/>
          </a:xfrm>
          <a:prstGeom prst="rect">
            <a:avLst/>
          </a:prstGeom>
        </p:spPr>
      </p:pic>
      <p:pic>
        <p:nvPicPr>
          <p:cNvPr id="9" name="Picture 8" descr="A person on a surfboard&#10;&#10;Description automatically generated">
            <a:extLst>
              <a:ext uri="{FF2B5EF4-FFF2-40B4-BE49-F238E27FC236}">
                <a16:creationId xmlns:a16="http://schemas.microsoft.com/office/drawing/2014/main" id="{E05AE476-74FD-95D0-5F65-EE3151F2FD03}"/>
              </a:ext>
            </a:extLst>
          </p:cNvPr>
          <p:cNvPicPr>
            <a:picLocks noChangeAspect="1"/>
          </p:cNvPicPr>
          <p:nvPr/>
        </p:nvPicPr>
        <p:blipFill>
          <a:blip r:embed="rId7"/>
          <a:stretch>
            <a:fillRect/>
          </a:stretch>
        </p:blipFill>
        <p:spPr>
          <a:xfrm>
            <a:off x="4310062" y="4349941"/>
            <a:ext cx="3571875" cy="2381250"/>
          </a:xfrm>
          <a:prstGeom prst="rect">
            <a:avLst/>
          </a:prstGeom>
        </p:spPr>
      </p:pic>
      <p:pic>
        <p:nvPicPr>
          <p:cNvPr id="10" name="Picture 9" descr="A blue rectangle with black text&#10;&#10;Description automatically generated">
            <a:extLst>
              <a:ext uri="{FF2B5EF4-FFF2-40B4-BE49-F238E27FC236}">
                <a16:creationId xmlns:a16="http://schemas.microsoft.com/office/drawing/2014/main" id="{3E34641B-CD07-6857-CBC7-736A8F3DE7C2}"/>
              </a:ext>
            </a:extLst>
          </p:cNvPr>
          <p:cNvPicPr>
            <a:picLocks noChangeAspect="1"/>
          </p:cNvPicPr>
          <p:nvPr/>
        </p:nvPicPr>
        <p:blipFill>
          <a:blip r:embed="rId6"/>
          <a:stretch>
            <a:fillRect/>
          </a:stretch>
        </p:blipFill>
        <p:spPr>
          <a:xfrm>
            <a:off x="5243513" y="4008591"/>
            <a:ext cx="1704975" cy="695325"/>
          </a:xfrm>
          <a:prstGeom prst="rect">
            <a:avLst/>
          </a:prstGeom>
        </p:spPr>
      </p:pic>
    </p:spTree>
    <p:extLst>
      <p:ext uri="{BB962C8B-B14F-4D97-AF65-F5344CB8AC3E}">
        <p14:creationId xmlns:p14="http://schemas.microsoft.com/office/powerpoint/2010/main" val="1674404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877FEA-412D-9CAB-D9F9-05C1BA5C1CE9}"/>
              </a:ext>
            </a:extLst>
          </p:cNvPr>
          <p:cNvSpPr/>
          <p:nvPr/>
        </p:nvSpPr>
        <p:spPr>
          <a:xfrm>
            <a:off x="0" y="-13561"/>
            <a:ext cx="4653643" cy="6858001"/>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18" name="TextBox 17">
            <a:extLst>
              <a:ext uri="{FF2B5EF4-FFF2-40B4-BE49-F238E27FC236}">
                <a16:creationId xmlns:a16="http://schemas.microsoft.com/office/drawing/2014/main" id="{820D59D1-79D8-CCDA-1C78-0C9384858C55}"/>
              </a:ext>
            </a:extLst>
          </p:cNvPr>
          <p:cNvSpPr txBox="1"/>
          <p:nvPr/>
        </p:nvSpPr>
        <p:spPr>
          <a:xfrm>
            <a:off x="8353642" y="5434578"/>
            <a:ext cx="6197600" cy="855619"/>
          </a:xfrm>
          <a:prstGeom prst="rect">
            <a:avLst/>
          </a:prstGeom>
          <a:noFill/>
        </p:spPr>
        <p:txBody>
          <a:bodyPr wrap="square">
            <a:spAutoFit/>
          </a:bodyPr>
          <a:lstStyle/>
          <a:p>
            <a:pPr>
              <a:lnSpc>
                <a:spcPct val="110000"/>
              </a:lnSpc>
              <a:spcAft>
                <a:spcPts val="600"/>
              </a:spcAft>
            </a:pPr>
            <a:r>
              <a:rPr lang="en-US" sz="4800">
                <a:solidFill>
                  <a:schemeClr val="bg1"/>
                </a:solidFill>
                <a:latin typeface="Anton" pitchFamily="2" charset="77"/>
                <a:cs typeface="Calibri"/>
              </a:rPr>
              <a:t>What else?</a:t>
            </a:r>
          </a:p>
        </p:txBody>
      </p:sp>
      <p:sp>
        <p:nvSpPr>
          <p:cNvPr id="3" name="TextBox 2">
            <a:extLst>
              <a:ext uri="{FF2B5EF4-FFF2-40B4-BE49-F238E27FC236}">
                <a16:creationId xmlns:a16="http://schemas.microsoft.com/office/drawing/2014/main" id="{B69CEC45-A864-6FCE-800C-AA13B7E955F3}"/>
              </a:ext>
            </a:extLst>
          </p:cNvPr>
          <p:cNvSpPr txBox="1"/>
          <p:nvPr/>
        </p:nvSpPr>
        <p:spPr>
          <a:xfrm>
            <a:off x="5029200" y="402642"/>
            <a:ext cx="6835573" cy="2308324"/>
          </a:xfrm>
          <a:prstGeom prst="rect">
            <a:avLst/>
          </a:prstGeom>
          <a:noFill/>
        </p:spPr>
        <p:txBody>
          <a:bodyPr wrap="square" lIns="91440" tIns="45720" rIns="91440" bIns="45720" anchor="t">
            <a:spAutoFit/>
          </a:bodyPr>
          <a:lstStyle/>
          <a:p>
            <a:r>
              <a:rPr lang="en-US" sz="4800">
                <a:latin typeface="Anton"/>
              </a:rPr>
              <a:t>Phase 1: What happens in the brain when people learn?</a:t>
            </a:r>
            <a:endParaRPr lang="en-US"/>
          </a:p>
        </p:txBody>
      </p:sp>
      <p:sp>
        <p:nvSpPr>
          <p:cNvPr id="5" name="TextBox 4">
            <a:extLst>
              <a:ext uri="{FF2B5EF4-FFF2-40B4-BE49-F238E27FC236}">
                <a16:creationId xmlns:a16="http://schemas.microsoft.com/office/drawing/2014/main" id="{B116CCD0-A66D-2E6F-0A1E-7196195E8753}"/>
              </a:ext>
            </a:extLst>
          </p:cNvPr>
          <p:cNvSpPr txBox="1"/>
          <p:nvPr/>
        </p:nvSpPr>
        <p:spPr>
          <a:xfrm>
            <a:off x="5029200" y="3030701"/>
            <a:ext cx="6890656" cy="3905685"/>
          </a:xfrm>
          <a:prstGeom prst="rect">
            <a:avLst/>
          </a:prstGeom>
          <a:noFill/>
        </p:spPr>
        <p:txBody>
          <a:bodyPr wrap="square" lIns="91440" tIns="45720" rIns="91440" bIns="45720" anchor="t">
            <a:spAutoFit/>
          </a:bodyPr>
          <a:lstStyle/>
          <a:p>
            <a:pPr>
              <a:lnSpc>
                <a:spcPct val="110000"/>
              </a:lnSpc>
              <a:spcAft>
                <a:spcPts val="600"/>
              </a:spcAft>
            </a:pPr>
            <a:r>
              <a:rPr lang="en-US" sz="2400" dirty="0">
                <a:latin typeface="Calibri"/>
                <a:cs typeface="Calibri"/>
              </a:rPr>
              <a:t>When someone gets something right unexpectedly a chemical called </a:t>
            </a:r>
            <a:r>
              <a:rPr lang="en-US" sz="2400" b="1" dirty="0">
                <a:latin typeface="Calibri"/>
                <a:cs typeface="Calibri"/>
              </a:rPr>
              <a:t>dopamine</a:t>
            </a:r>
            <a:r>
              <a:rPr lang="en-US" sz="2400" dirty="0">
                <a:latin typeface="Calibri"/>
                <a:cs typeface="Calibri"/>
              </a:rPr>
              <a:t> is released into a region of their brain called the </a:t>
            </a:r>
            <a:r>
              <a:rPr lang="en-US" sz="2400" b="1" dirty="0">
                <a:latin typeface="Calibri"/>
                <a:cs typeface="Calibri"/>
              </a:rPr>
              <a:t>striatum</a:t>
            </a:r>
            <a:r>
              <a:rPr lang="en-US" sz="2400" dirty="0">
                <a:latin typeface="Calibri"/>
                <a:cs typeface="Calibri"/>
              </a:rPr>
              <a:t>. </a:t>
            </a:r>
            <a:endParaRPr lang="en-US" sz="2400" dirty="0">
              <a:latin typeface="Calibri"/>
              <a:ea typeface="+mn-lt"/>
              <a:cs typeface="Calibri"/>
            </a:endParaRPr>
          </a:p>
          <a:p>
            <a:pPr>
              <a:lnSpc>
                <a:spcPct val="110000"/>
              </a:lnSpc>
              <a:spcAft>
                <a:spcPts val="600"/>
              </a:spcAft>
            </a:pPr>
            <a:r>
              <a:rPr lang="en-US" sz="2400" dirty="0">
                <a:latin typeface="Calibri"/>
                <a:cs typeface="Calibri"/>
              </a:rPr>
              <a:t>When people unexpectedly make a mistake, the amount of </a:t>
            </a:r>
            <a:r>
              <a:rPr lang="en-US" sz="2400" b="1" dirty="0">
                <a:latin typeface="Calibri"/>
                <a:cs typeface="Calibri"/>
              </a:rPr>
              <a:t>dopamine</a:t>
            </a:r>
            <a:r>
              <a:rPr lang="en-US" sz="2400" dirty="0">
                <a:latin typeface="Calibri"/>
                <a:cs typeface="Calibri"/>
              </a:rPr>
              <a:t> in the </a:t>
            </a:r>
            <a:r>
              <a:rPr lang="en-US" sz="2400" b="1" dirty="0">
                <a:latin typeface="Calibri"/>
                <a:cs typeface="Calibri"/>
              </a:rPr>
              <a:t>striatum drops</a:t>
            </a:r>
            <a:r>
              <a:rPr lang="en-US" sz="2400" dirty="0">
                <a:latin typeface="Calibri"/>
                <a:cs typeface="Calibri"/>
              </a:rPr>
              <a:t>.</a:t>
            </a:r>
          </a:p>
          <a:p>
            <a:pPr indent="-228600">
              <a:lnSpc>
                <a:spcPct val="110000"/>
              </a:lnSpc>
              <a:spcAft>
                <a:spcPts val="600"/>
              </a:spcAft>
            </a:pPr>
            <a:r>
              <a:rPr lang="en-US" sz="2400" dirty="0">
                <a:latin typeface="Calibri"/>
                <a:ea typeface="+mn-lt"/>
                <a:cs typeface="Calibri"/>
              </a:rPr>
              <a:t>Dopamine messages are sent from the striatum to the </a:t>
            </a:r>
            <a:r>
              <a:rPr lang="en-US" sz="2400" b="1" dirty="0">
                <a:latin typeface="Calibri"/>
                <a:ea typeface="+mn-lt"/>
                <a:cs typeface="Calibri"/>
              </a:rPr>
              <a:t>prefrontal cortex.</a:t>
            </a:r>
            <a:endParaRPr lang="en-US" sz="2400" dirty="0">
              <a:latin typeface="Calibri"/>
              <a:ea typeface="+mn-lt"/>
              <a:cs typeface="Calibri"/>
            </a:endParaRPr>
          </a:p>
          <a:p>
            <a:endParaRPr lang="en-GB" sz="2400">
              <a:latin typeface="Calibri"/>
              <a:ea typeface="+mn-lt"/>
              <a:cs typeface="+mn-lt"/>
            </a:endParaRPr>
          </a:p>
          <a:p>
            <a:endParaRPr lang="en-GB" sz="2400">
              <a:latin typeface="Calibri"/>
              <a:ea typeface="+mn-lt"/>
              <a:cs typeface="+mn-lt"/>
            </a:endParaRPr>
          </a:p>
        </p:txBody>
      </p:sp>
      <p:sp>
        <p:nvSpPr>
          <p:cNvPr id="2" name="Slide Number Placeholder 1">
            <a:extLst>
              <a:ext uri="{FF2B5EF4-FFF2-40B4-BE49-F238E27FC236}">
                <a16:creationId xmlns:a16="http://schemas.microsoft.com/office/drawing/2014/main" id="{23E951B8-CF28-6B8A-B697-6C4F65AEEBBE}"/>
              </a:ext>
            </a:extLst>
          </p:cNvPr>
          <p:cNvSpPr>
            <a:spLocks noGrp="1"/>
          </p:cNvSpPr>
          <p:nvPr>
            <p:ph type="sldNum" sz="quarter" idx="12"/>
          </p:nvPr>
        </p:nvSpPr>
        <p:spPr/>
        <p:txBody>
          <a:bodyPr/>
          <a:lstStyle/>
          <a:p>
            <a:fld id="{0BA21EBD-6322-B942-88E0-85CED944E7BE}" type="slidenum">
              <a:rPr lang="en-US" smtClean="0"/>
              <a:t>16</a:t>
            </a:fld>
            <a:endParaRPr lang="en-US"/>
          </a:p>
        </p:txBody>
      </p:sp>
      <p:sp>
        <p:nvSpPr>
          <p:cNvPr id="9" name="Rectangle 8">
            <a:extLst>
              <a:ext uri="{FF2B5EF4-FFF2-40B4-BE49-F238E27FC236}">
                <a16:creationId xmlns:a16="http://schemas.microsoft.com/office/drawing/2014/main" id="{9E9BB977-7357-6939-623D-537C78A94F1F}"/>
              </a:ext>
            </a:extLst>
          </p:cNvPr>
          <p:cNvSpPr/>
          <p:nvPr/>
        </p:nvSpPr>
        <p:spPr>
          <a:xfrm>
            <a:off x="-2914" y="991507"/>
            <a:ext cx="4660446" cy="53240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DB5C28E-A7A1-DF90-4A89-D48E16840F6F}"/>
              </a:ext>
            </a:extLst>
          </p:cNvPr>
          <p:cNvGrpSpPr/>
          <p:nvPr/>
        </p:nvGrpSpPr>
        <p:grpSpPr>
          <a:xfrm>
            <a:off x="235979" y="1558473"/>
            <a:ext cx="4648451" cy="2695982"/>
            <a:chOff x="1264436" y="660003"/>
            <a:chExt cx="4996442" cy="2897809"/>
          </a:xfrm>
        </p:grpSpPr>
        <p:pic>
          <p:nvPicPr>
            <p:cNvPr id="12" name="Picture 2" descr="Choice bias: A quirky byproduct of learning from reward | News from Brown">
              <a:extLst>
                <a:ext uri="{FF2B5EF4-FFF2-40B4-BE49-F238E27FC236}">
                  <a16:creationId xmlns:a16="http://schemas.microsoft.com/office/drawing/2014/main" id="{16AEB6B5-8C96-BE6A-117D-B6FA413AB7B8}"/>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933616" y="660003"/>
              <a:ext cx="2541073" cy="22479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42171DB-A2F7-3FAB-6026-D5C2A0DDE589}"/>
                </a:ext>
              </a:extLst>
            </p:cNvPr>
            <p:cNvSpPr txBox="1"/>
            <p:nvPr/>
          </p:nvSpPr>
          <p:spPr>
            <a:xfrm>
              <a:off x="1264436" y="2676164"/>
              <a:ext cx="1507411" cy="369332"/>
            </a:xfrm>
            <a:prstGeom prst="rect">
              <a:avLst/>
            </a:prstGeom>
            <a:noFill/>
          </p:spPr>
          <p:txBody>
            <a:bodyPr wrap="square" lIns="91440" tIns="45720" rIns="91440" bIns="45720" anchor="t">
              <a:noAutofit/>
            </a:bodyPr>
            <a:lstStyle/>
            <a:p>
              <a:pPr>
                <a:lnSpc>
                  <a:spcPct val="90000"/>
                </a:lnSpc>
                <a:spcAft>
                  <a:spcPts val="600"/>
                </a:spcAft>
              </a:pPr>
              <a:r>
                <a:rPr lang="en-US" sz="2400">
                  <a:latin typeface="Calibri"/>
                  <a:cs typeface="Calibri"/>
                </a:rPr>
                <a:t>Striatum</a:t>
              </a:r>
            </a:p>
          </p:txBody>
        </p:sp>
        <p:sp>
          <p:nvSpPr>
            <p:cNvPr id="16" name="TextBox 15">
              <a:extLst>
                <a:ext uri="{FF2B5EF4-FFF2-40B4-BE49-F238E27FC236}">
                  <a16:creationId xmlns:a16="http://schemas.microsoft.com/office/drawing/2014/main" id="{B80DB0C0-98F0-9AB1-3364-7D2F8C07E3AE}"/>
                </a:ext>
              </a:extLst>
            </p:cNvPr>
            <p:cNvSpPr txBox="1"/>
            <p:nvPr/>
          </p:nvSpPr>
          <p:spPr>
            <a:xfrm>
              <a:off x="4412894" y="2097880"/>
              <a:ext cx="1847984" cy="646331"/>
            </a:xfrm>
            <a:prstGeom prst="rect">
              <a:avLst/>
            </a:prstGeom>
            <a:noFill/>
          </p:spPr>
          <p:txBody>
            <a:bodyPr wrap="square" lIns="91440" tIns="45720" rIns="91440" bIns="45720" anchor="t">
              <a:noAutofit/>
            </a:bodyPr>
            <a:lstStyle/>
            <a:p>
              <a:pPr>
                <a:lnSpc>
                  <a:spcPct val="90000"/>
                </a:lnSpc>
                <a:spcAft>
                  <a:spcPts val="600"/>
                </a:spcAft>
              </a:pPr>
              <a:r>
                <a:rPr lang="en-US" sz="2400">
                  <a:latin typeface="Calibri"/>
                  <a:cs typeface="Calibri"/>
                </a:rPr>
                <a:t>Dopamine made here</a:t>
              </a:r>
            </a:p>
          </p:txBody>
        </p:sp>
        <p:pic>
          <p:nvPicPr>
            <p:cNvPr id="17" name="Picture 4" descr="The 36 Best Ways to Naturally Increase Dopamine Levels in the Brain —  Optimal Living Dynamics">
              <a:extLst>
                <a:ext uri="{FF2B5EF4-FFF2-40B4-BE49-F238E27FC236}">
                  <a16:creationId xmlns:a16="http://schemas.microsoft.com/office/drawing/2014/main" id="{359DF22D-6BAF-55CA-6699-374E52B439A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68156" y="2941832"/>
              <a:ext cx="941935" cy="61598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2" name="Straight Arrow Connector 21">
            <a:extLst>
              <a:ext uri="{FF2B5EF4-FFF2-40B4-BE49-F238E27FC236}">
                <a16:creationId xmlns:a16="http://schemas.microsoft.com/office/drawing/2014/main" id="{C121C891-0D41-5209-8449-FE4B3709FE25}"/>
              </a:ext>
            </a:extLst>
          </p:cNvPr>
          <p:cNvCxnSpPr>
            <a:cxnSpLocks/>
          </p:cNvCxnSpPr>
          <p:nvPr/>
        </p:nvCxnSpPr>
        <p:spPr>
          <a:xfrm flipH="1">
            <a:off x="824535" y="2511026"/>
            <a:ext cx="961980" cy="779113"/>
          </a:xfrm>
          <a:prstGeom prst="straightConnector1">
            <a:avLst/>
          </a:prstGeom>
          <a:ln w="19050">
            <a:solidFill>
              <a:srgbClr val="97A0D5"/>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22734E7-0634-96A8-BAC1-1238D25CBCF3}"/>
              </a:ext>
            </a:extLst>
          </p:cNvPr>
          <p:cNvCxnSpPr>
            <a:cxnSpLocks/>
          </p:cNvCxnSpPr>
          <p:nvPr/>
        </p:nvCxnSpPr>
        <p:spPr>
          <a:xfrm>
            <a:off x="2206887" y="2940975"/>
            <a:ext cx="974587" cy="215067"/>
          </a:xfrm>
          <a:prstGeom prst="straightConnector1">
            <a:avLst/>
          </a:prstGeom>
          <a:ln w="19050">
            <a:solidFill>
              <a:srgbClr val="97A0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1372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877FEA-412D-9CAB-D9F9-05C1BA5C1CE9}"/>
              </a:ext>
            </a:extLst>
          </p:cNvPr>
          <p:cNvSpPr/>
          <p:nvPr/>
        </p:nvSpPr>
        <p:spPr>
          <a:xfrm>
            <a:off x="0" y="-13561"/>
            <a:ext cx="7475070" cy="6858001"/>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54D630A-CB63-2687-AB6D-6FAF2D5C34D2}"/>
              </a:ext>
            </a:extLst>
          </p:cNvPr>
          <p:cNvSpPr/>
          <p:nvPr/>
        </p:nvSpPr>
        <p:spPr>
          <a:xfrm>
            <a:off x="833925" y="311150"/>
            <a:ext cx="5578929" cy="62356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18" name="TextBox 17">
            <a:extLst>
              <a:ext uri="{FF2B5EF4-FFF2-40B4-BE49-F238E27FC236}">
                <a16:creationId xmlns:a16="http://schemas.microsoft.com/office/drawing/2014/main" id="{820D59D1-79D8-CCDA-1C78-0C9384858C55}"/>
              </a:ext>
            </a:extLst>
          </p:cNvPr>
          <p:cNvSpPr txBox="1"/>
          <p:nvPr/>
        </p:nvSpPr>
        <p:spPr>
          <a:xfrm>
            <a:off x="8353642" y="5434578"/>
            <a:ext cx="6197600" cy="855619"/>
          </a:xfrm>
          <a:prstGeom prst="rect">
            <a:avLst/>
          </a:prstGeom>
          <a:noFill/>
        </p:spPr>
        <p:txBody>
          <a:bodyPr wrap="square">
            <a:spAutoFit/>
          </a:bodyPr>
          <a:lstStyle/>
          <a:p>
            <a:pPr>
              <a:lnSpc>
                <a:spcPct val="110000"/>
              </a:lnSpc>
              <a:spcAft>
                <a:spcPts val="600"/>
              </a:spcAft>
            </a:pPr>
            <a:r>
              <a:rPr lang="en-US" sz="4800">
                <a:solidFill>
                  <a:schemeClr val="bg1"/>
                </a:solidFill>
                <a:latin typeface="Anton" pitchFamily="2" charset="77"/>
                <a:cs typeface="Calibri"/>
              </a:rPr>
              <a:t>What else?</a:t>
            </a:r>
          </a:p>
        </p:txBody>
      </p:sp>
      <p:sp>
        <p:nvSpPr>
          <p:cNvPr id="5" name="TextBox 4">
            <a:extLst>
              <a:ext uri="{FF2B5EF4-FFF2-40B4-BE49-F238E27FC236}">
                <a16:creationId xmlns:a16="http://schemas.microsoft.com/office/drawing/2014/main" id="{B116CCD0-A66D-2E6F-0A1E-7196195E8753}"/>
              </a:ext>
            </a:extLst>
          </p:cNvPr>
          <p:cNvSpPr txBox="1"/>
          <p:nvPr/>
        </p:nvSpPr>
        <p:spPr>
          <a:xfrm>
            <a:off x="7938250" y="310607"/>
            <a:ext cx="3878730" cy="7155805"/>
          </a:xfrm>
          <a:prstGeom prst="rect">
            <a:avLst/>
          </a:prstGeom>
          <a:noFill/>
        </p:spPr>
        <p:txBody>
          <a:bodyPr wrap="square" lIns="91440" tIns="45720" rIns="91440" bIns="45720" anchor="t">
            <a:spAutoFit/>
          </a:bodyPr>
          <a:lstStyle/>
          <a:p>
            <a:pPr indent="-228600">
              <a:lnSpc>
                <a:spcPct val="110000"/>
              </a:lnSpc>
              <a:spcAft>
                <a:spcPts val="600"/>
              </a:spcAft>
            </a:pPr>
            <a:r>
              <a:rPr lang="en-US" sz="2400" dirty="0">
                <a:latin typeface="Calibri"/>
                <a:ea typeface="+mn-lt"/>
                <a:cs typeface="Calibri"/>
              </a:rPr>
              <a:t>These messages from the striatum help the prefrontal cortex learn which </a:t>
            </a:r>
            <a:r>
              <a:rPr lang="en-US" sz="2400" dirty="0" err="1">
                <a:latin typeface="Calibri"/>
                <a:ea typeface="+mn-lt"/>
                <a:cs typeface="Calibri"/>
              </a:rPr>
              <a:t>behaviours</a:t>
            </a:r>
            <a:r>
              <a:rPr lang="en-US" sz="2400" dirty="0">
                <a:latin typeface="Calibri"/>
                <a:ea typeface="+mn-lt"/>
                <a:cs typeface="Calibri"/>
              </a:rPr>
              <a:t> could help a person reach their goal – this means that learning from the mistakes is just as important as learning from the successes. </a:t>
            </a:r>
          </a:p>
          <a:p>
            <a:pPr indent="-228600">
              <a:lnSpc>
                <a:spcPct val="110000"/>
              </a:lnSpc>
              <a:spcAft>
                <a:spcPts val="600"/>
              </a:spcAft>
            </a:pPr>
            <a:endParaRPr lang="en-US" sz="2400" dirty="0">
              <a:latin typeface="Calibri"/>
              <a:ea typeface="+mn-lt"/>
              <a:cs typeface="Calibri"/>
            </a:endParaRPr>
          </a:p>
          <a:p>
            <a:pPr indent="-228600">
              <a:lnSpc>
                <a:spcPct val="110000"/>
              </a:lnSpc>
              <a:spcAft>
                <a:spcPts val="600"/>
              </a:spcAft>
            </a:pPr>
            <a:r>
              <a:rPr lang="en-US" sz="2400" dirty="0">
                <a:latin typeface="Calibri"/>
                <a:ea typeface="+mn-lt"/>
                <a:cs typeface="Calibri"/>
              </a:rPr>
              <a:t>The prefrontal cortex supports flexible </a:t>
            </a:r>
            <a:r>
              <a:rPr lang="en-US" sz="2400" dirty="0" err="1">
                <a:latin typeface="Calibri"/>
                <a:ea typeface="+mn-lt"/>
                <a:cs typeface="Calibri"/>
              </a:rPr>
              <a:t>behaviour</a:t>
            </a:r>
            <a:r>
              <a:rPr lang="en-US" sz="2400" dirty="0">
                <a:latin typeface="Calibri"/>
                <a:ea typeface="+mn-lt"/>
                <a:cs typeface="Calibri"/>
              </a:rPr>
              <a:t> by building a toolbox of strategies that can be tried out in future.</a:t>
            </a:r>
            <a:endParaRPr lang="en-US" sz="2400" dirty="0"/>
          </a:p>
          <a:p>
            <a:endParaRPr lang="en-GB" sz="2400">
              <a:latin typeface="Calibri"/>
              <a:ea typeface="+mn-lt"/>
              <a:cs typeface="+mn-lt"/>
            </a:endParaRPr>
          </a:p>
          <a:p>
            <a:endParaRPr lang="en-GB" sz="2400">
              <a:latin typeface="Calibri"/>
              <a:ea typeface="+mn-lt"/>
              <a:cs typeface="+mn-lt"/>
            </a:endParaRPr>
          </a:p>
        </p:txBody>
      </p:sp>
      <p:sp>
        <p:nvSpPr>
          <p:cNvPr id="2" name="Slide Number Placeholder 1">
            <a:extLst>
              <a:ext uri="{FF2B5EF4-FFF2-40B4-BE49-F238E27FC236}">
                <a16:creationId xmlns:a16="http://schemas.microsoft.com/office/drawing/2014/main" id="{23E951B8-CF28-6B8A-B697-6C4F65AEEBBE}"/>
              </a:ext>
            </a:extLst>
          </p:cNvPr>
          <p:cNvSpPr>
            <a:spLocks noGrp="1"/>
          </p:cNvSpPr>
          <p:nvPr>
            <p:ph type="sldNum" sz="quarter" idx="12"/>
          </p:nvPr>
        </p:nvSpPr>
        <p:spPr/>
        <p:txBody>
          <a:bodyPr/>
          <a:lstStyle/>
          <a:p>
            <a:fld id="{0BA21EBD-6322-B942-88E0-85CED944E7BE}" type="slidenum">
              <a:rPr lang="en-US" smtClean="0"/>
              <a:t>17</a:t>
            </a:fld>
            <a:endParaRPr lang="en-US"/>
          </a:p>
        </p:txBody>
      </p:sp>
      <p:grpSp>
        <p:nvGrpSpPr>
          <p:cNvPr id="4" name="Group 3">
            <a:extLst>
              <a:ext uri="{FF2B5EF4-FFF2-40B4-BE49-F238E27FC236}">
                <a16:creationId xmlns:a16="http://schemas.microsoft.com/office/drawing/2014/main" id="{1ACF4114-28A2-32E0-6EDE-5447A9DE5F9E}"/>
              </a:ext>
            </a:extLst>
          </p:cNvPr>
          <p:cNvGrpSpPr/>
          <p:nvPr/>
        </p:nvGrpSpPr>
        <p:grpSpPr>
          <a:xfrm>
            <a:off x="1453819" y="605973"/>
            <a:ext cx="4648451" cy="2695983"/>
            <a:chOff x="1264436" y="660003"/>
            <a:chExt cx="4996442" cy="2897809"/>
          </a:xfrm>
        </p:grpSpPr>
        <p:pic>
          <p:nvPicPr>
            <p:cNvPr id="8" name="Picture 2" descr="Choice bias: A quirky byproduct of learning from reward | News from Brown">
              <a:extLst>
                <a:ext uri="{FF2B5EF4-FFF2-40B4-BE49-F238E27FC236}">
                  <a16:creationId xmlns:a16="http://schemas.microsoft.com/office/drawing/2014/main" id="{9BE98ABC-93B3-260B-34B6-7043B2DB584E}"/>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933616" y="660003"/>
              <a:ext cx="2541073" cy="22479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1B8AA4C-3E21-A425-92F7-614ACBC56D26}"/>
                </a:ext>
              </a:extLst>
            </p:cNvPr>
            <p:cNvSpPr txBox="1"/>
            <p:nvPr/>
          </p:nvSpPr>
          <p:spPr>
            <a:xfrm>
              <a:off x="1264436" y="2676164"/>
              <a:ext cx="1507411" cy="369332"/>
            </a:xfrm>
            <a:prstGeom prst="rect">
              <a:avLst/>
            </a:prstGeom>
            <a:noFill/>
          </p:spPr>
          <p:txBody>
            <a:bodyPr wrap="square" lIns="91440" tIns="45720" rIns="91440" bIns="45720" anchor="t">
              <a:noAutofit/>
            </a:bodyPr>
            <a:lstStyle/>
            <a:p>
              <a:pPr>
                <a:lnSpc>
                  <a:spcPct val="90000"/>
                </a:lnSpc>
                <a:spcAft>
                  <a:spcPts val="600"/>
                </a:spcAft>
              </a:pPr>
              <a:r>
                <a:rPr lang="en-US" sz="2400">
                  <a:latin typeface="Calibri"/>
                  <a:cs typeface="Calibri"/>
                </a:rPr>
                <a:t>Striatum</a:t>
              </a:r>
            </a:p>
          </p:txBody>
        </p:sp>
        <p:sp>
          <p:nvSpPr>
            <p:cNvPr id="12" name="TextBox 11">
              <a:extLst>
                <a:ext uri="{FF2B5EF4-FFF2-40B4-BE49-F238E27FC236}">
                  <a16:creationId xmlns:a16="http://schemas.microsoft.com/office/drawing/2014/main" id="{BD085821-D472-F401-40C1-E02E331ECDB6}"/>
                </a:ext>
              </a:extLst>
            </p:cNvPr>
            <p:cNvSpPr txBox="1"/>
            <p:nvPr/>
          </p:nvSpPr>
          <p:spPr>
            <a:xfrm>
              <a:off x="4412894" y="2097880"/>
              <a:ext cx="1847984" cy="646331"/>
            </a:xfrm>
            <a:prstGeom prst="rect">
              <a:avLst/>
            </a:prstGeom>
            <a:noFill/>
          </p:spPr>
          <p:txBody>
            <a:bodyPr wrap="square" lIns="91440" tIns="45720" rIns="91440" bIns="45720" anchor="t">
              <a:noAutofit/>
            </a:bodyPr>
            <a:lstStyle/>
            <a:p>
              <a:pPr>
                <a:lnSpc>
                  <a:spcPct val="90000"/>
                </a:lnSpc>
                <a:spcAft>
                  <a:spcPts val="600"/>
                </a:spcAft>
              </a:pPr>
              <a:r>
                <a:rPr lang="en-US" sz="2400">
                  <a:latin typeface="Calibri"/>
                  <a:cs typeface="Calibri"/>
                </a:rPr>
                <a:t>Dopamine made here</a:t>
              </a:r>
            </a:p>
          </p:txBody>
        </p:sp>
        <p:pic>
          <p:nvPicPr>
            <p:cNvPr id="13" name="Picture 4" descr="The 36 Best Ways to Naturally Increase Dopamine Levels in the Brain —  Optimal Living Dynamics">
              <a:extLst>
                <a:ext uri="{FF2B5EF4-FFF2-40B4-BE49-F238E27FC236}">
                  <a16:creationId xmlns:a16="http://schemas.microsoft.com/office/drawing/2014/main" id="{8F67F6BD-1322-7631-46DB-E956FD4576C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68156" y="2941832"/>
              <a:ext cx="941935" cy="6159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4E4AAD42-B955-5EC9-DF60-8C26F2D84092}"/>
              </a:ext>
            </a:extLst>
          </p:cNvPr>
          <p:cNvGrpSpPr/>
          <p:nvPr/>
        </p:nvGrpSpPr>
        <p:grpSpPr>
          <a:xfrm rot="18515">
            <a:off x="1485862" y="2975833"/>
            <a:ext cx="4282361" cy="3279254"/>
            <a:chOff x="6741885" y="-701083"/>
            <a:chExt cx="5103272" cy="3907873"/>
          </a:xfrm>
        </p:grpSpPr>
        <p:pic>
          <p:nvPicPr>
            <p:cNvPr id="15" name="Picture 2">
              <a:extLst>
                <a:ext uri="{FF2B5EF4-FFF2-40B4-BE49-F238E27FC236}">
                  <a16:creationId xmlns:a16="http://schemas.microsoft.com/office/drawing/2014/main" id="{0F5E77DC-EB27-4414-A4BF-3FB82447629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568793" y="915201"/>
              <a:ext cx="2276364" cy="22763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Prefrontal Cortex - The Science of Psychotherapy">
              <a:extLst>
                <a:ext uri="{FF2B5EF4-FFF2-40B4-BE49-F238E27FC236}">
                  <a16:creationId xmlns:a16="http://schemas.microsoft.com/office/drawing/2014/main" id="{89F3DA56-5C5E-EFD9-DBE6-5D78915F791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flipH="1">
              <a:off x="6741885" y="930426"/>
              <a:ext cx="2276364" cy="227636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263F770-750D-3F4D-4D99-8F442F61ACAD}"/>
                </a:ext>
              </a:extLst>
            </p:cNvPr>
            <p:cNvSpPr txBox="1"/>
            <p:nvPr/>
          </p:nvSpPr>
          <p:spPr>
            <a:xfrm>
              <a:off x="7939462" y="354636"/>
              <a:ext cx="2814902" cy="646332"/>
            </a:xfrm>
            <a:prstGeom prst="rect">
              <a:avLst/>
            </a:prstGeom>
            <a:noFill/>
          </p:spPr>
          <p:txBody>
            <a:bodyPr wrap="square" lIns="91440" tIns="45720" rIns="91440" bIns="45720" anchor="t">
              <a:noAutofit/>
            </a:bodyPr>
            <a:lstStyle/>
            <a:p>
              <a:pPr algn="ctr">
                <a:lnSpc>
                  <a:spcPct val="90000"/>
                </a:lnSpc>
                <a:spcAft>
                  <a:spcPts val="600"/>
                </a:spcAft>
              </a:pPr>
              <a:r>
                <a:rPr lang="en-US" sz="2400">
                  <a:latin typeface="Calibri"/>
                  <a:cs typeface="Calibri"/>
                </a:rPr>
                <a:t>Prefrontal cortex</a:t>
              </a:r>
            </a:p>
          </p:txBody>
        </p:sp>
        <p:cxnSp>
          <p:nvCxnSpPr>
            <p:cNvPr id="21" name="Straight Arrow Connector 20">
              <a:extLst>
                <a:ext uri="{FF2B5EF4-FFF2-40B4-BE49-F238E27FC236}">
                  <a16:creationId xmlns:a16="http://schemas.microsoft.com/office/drawing/2014/main" id="{4D7DE034-455F-335C-F065-6B446F42BB76}"/>
                </a:ext>
              </a:extLst>
            </p:cNvPr>
            <p:cNvCxnSpPr>
              <a:cxnSpLocks/>
            </p:cNvCxnSpPr>
            <p:nvPr/>
          </p:nvCxnSpPr>
          <p:spPr>
            <a:xfrm rot="21581485">
              <a:off x="7437526" y="-701083"/>
              <a:ext cx="1731998" cy="908513"/>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grpSp>
      <p:cxnSp>
        <p:nvCxnSpPr>
          <p:cNvPr id="26" name="Straight Arrow Connector 25">
            <a:extLst>
              <a:ext uri="{FF2B5EF4-FFF2-40B4-BE49-F238E27FC236}">
                <a16:creationId xmlns:a16="http://schemas.microsoft.com/office/drawing/2014/main" id="{B67DF2D1-12CE-C3E9-3E50-64241A6545BF}"/>
              </a:ext>
            </a:extLst>
          </p:cNvPr>
          <p:cNvCxnSpPr>
            <a:cxnSpLocks/>
          </p:cNvCxnSpPr>
          <p:nvPr/>
        </p:nvCxnSpPr>
        <p:spPr>
          <a:xfrm flipH="1">
            <a:off x="2076392" y="1531312"/>
            <a:ext cx="961980" cy="779113"/>
          </a:xfrm>
          <a:prstGeom prst="straightConnector1">
            <a:avLst/>
          </a:prstGeom>
          <a:ln w="19050">
            <a:solidFill>
              <a:srgbClr val="97A0D5"/>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AA901CE-A506-FBF2-34DA-66730678A2A9}"/>
              </a:ext>
            </a:extLst>
          </p:cNvPr>
          <p:cNvCxnSpPr>
            <a:cxnSpLocks/>
          </p:cNvCxnSpPr>
          <p:nvPr/>
        </p:nvCxnSpPr>
        <p:spPr>
          <a:xfrm>
            <a:off x="3397512" y="2029296"/>
            <a:ext cx="974587" cy="215067"/>
          </a:xfrm>
          <a:prstGeom prst="straightConnector1">
            <a:avLst/>
          </a:prstGeom>
          <a:ln w="19050">
            <a:solidFill>
              <a:srgbClr val="97A0D5"/>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D17399B-F175-9F52-98BD-1A3F03C3B05B}"/>
              </a:ext>
            </a:extLst>
          </p:cNvPr>
          <p:cNvCxnSpPr>
            <a:cxnSpLocks/>
          </p:cNvCxnSpPr>
          <p:nvPr/>
        </p:nvCxnSpPr>
        <p:spPr>
          <a:xfrm flipH="1">
            <a:off x="2757100" y="4308760"/>
            <a:ext cx="679847" cy="677944"/>
          </a:xfrm>
          <a:prstGeom prst="straightConnector1">
            <a:avLst/>
          </a:prstGeom>
          <a:ln w="19050">
            <a:solidFill>
              <a:srgbClr val="97A0D5"/>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C18830A-9F0E-6EA2-ADE6-A091E9030810}"/>
              </a:ext>
            </a:extLst>
          </p:cNvPr>
          <p:cNvCxnSpPr>
            <a:cxnSpLocks/>
          </p:cNvCxnSpPr>
          <p:nvPr/>
        </p:nvCxnSpPr>
        <p:spPr>
          <a:xfrm>
            <a:off x="3655361" y="4308760"/>
            <a:ext cx="679847" cy="677944"/>
          </a:xfrm>
          <a:prstGeom prst="straightConnector1">
            <a:avLst/>
          </a:prstGeom>
          <a:ln w="19050">
            <a:solidFill>
              <a:srgbClr val="97A0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1130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97E0F9-84D9-737C-67CE-E7AE88839D2E}"/>
              </a:ext>
            </a:extLst>
          </p:cNvPr>
          <p:cNvSpPr/>
          <p:nvPr/>
        </p:nvSpPr>
        <p:spPr>
          <a:xfrm>
            <a:off x="0" y="3392488"/>
            <a:ext cx="12192000" cy="3451952"/>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3C63F2F-5B19-93A0-D431-15E1A5C7BFEE}"/>
              </a:ext>
            </a:extLst>
          </p:cNvPr>
          <p:cNvSpPr/>
          <p:nvPr/>
        </p:nvSpPr>
        <p:spPr>
          <a:xfrm>
            <a:off x="253660" y="3570723"/>
            <a:ext cx="5805828" cy="30469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C34996D-4D1E-65FF-D766-8B47CEBCC589}"/>
              </a:ext>
            </a:extLst>
          </p:cNvPr>
          <p:cNvSpPr/>
          <p:nvPr/>
        </p:nvSpPr>
        <p:spPr>
          <a:xfrm>
            <a:off x="6222830" y="3570723"/>
            <a:ext cx="5805828" cy="30469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3" name="TextBox 2">
            <a:extLst>
              <a:ext uri="{FF2B5EF4-FFF2-40B4-BE49-F238E27FC236}">
                <a16:creationId xmlns:a16="http://schemas.microsoft.com/office/drawing/2014/main" id="{F2CA90C8-FEFE-E9E0-E713-6178CC90FE4B}"/>
              </a:ext>
            </a:extLst>
          </p:cNvPr>
          <p:cNvSpPr txBox="1"/>
          <p:nvPr/>
        </p:nvSpPr>
        <p:spPr>
          <a:xfrm>
            <a:off x="424357" y="336109"/>
            <a:ext cx="5818015" cy="2308324"/>
          </a:xfrm>
          <a:prstGeom prst="rect">
            <a:avLst/>
          </a:prstGeom>
          <a:noFill/>
        </p:spPr>
        <p:txBody>
          <a:bodyPr wrap="square" lIns="91440" tIns="45720" rIns="91440" bIns="45720" anchor="t">
            <a:spAutoFit/>
          </a:bodyPr>
          <a:lstStyle/>
          <a:p>
            <a:r>
              <a:rPr lang="en-US" sz="4800">
                <a:latin typeface="Anton"/>
              </a:rPr>
              <a:t>Phase 2: What happens in the brain when people </a:t>
            </a:r>
            <a:r>
              <a:rPr lang="en-US" sz="4800" err="1">
                <a:latin typeface="Anton"/>
              </a:rPr>
              <a:t>practise</a:t>
            </a:r>
            <a:r>
              <a:rPr lang="en-US" sz="4800">
                <a:latin typeface="Anton"/>
              </a:rPr>
              <a:t>?</a:t>
            </a:r>
            <a:endParaRPr lang="en-US"/>
          </a:p>
        </p:txBody>
      </p:sp>
      <p:sp>
        <p:nvSpPr>
          <p:cNvPr id="2" name="Slide Number Placeholder 1">
            <a:extLst>
              <a:ext uri="{FF2B5EF4-FFF2-40B4-BE49-F238E27FC236}">
                <a16:creationId xmlns:a16="http://schemas.microsoft.com/office/drawing/2014/main" id="{F21C1920-316D-1913-FE2E-07722C265342}"/>
              </a:ext>
            </a:extLst>
          </p:cNvPr>
          <p:cNvSpPr>
            <a:spLocks noGrp="1"/>
          </p:cNvSpPr>
          <p:nvPr>
            <p:ph type="sldNum" sz="quarter" idx="12"/>
          </p:nvPr>
        </p:nvSpPr>
        <p:spPr/>
        <p:txBody>
          <a:bodyPr/>
          <a:lstStyle/>
          <a:p>
            <a:fld id="{0BA21EBD-6322-B942-88E0-85CED944E7BE}" type="slidenum">
              <a:rPr lang="en-US" smtClean="0"/>
              <a:t>18</a:t>
            </a:fld>
            <a:endParaRPr lang="en-US"/>
          </a:p>
        </p:txBody>
      </p:sp>
      <p:sp>
        <p:nvSpPr>
          <p:cNvPr id="10" name="TextBox 9">
            <a:extLst>
              <a:ext uri="{FF2B5EF4-FFF2-40B4-BE49-F238E27FC236}">
                <a16:creationId xmlns:a16="http://schemas.microsoft.com/office/drawing/2014/main" id="{6263DB8D-F9C2-2C65-708F-CD34CFEAF8DD}"/>
              </a:ext>
            </a:extLst>
          </p:cNvPr>
          <p:cNvSpPr txBox="1"/>
          <p:nvPr/>
        </p:nvSpPr>
        <p:spPr>
          <a:xfrm>
            <a:off x="442822" y="3659098"/>
            <a:ext cx="5423141" cy="3582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Aft>
                <a:spcPts val="600"/>
              </a:spcAft>
            </a:pPr>
            <a:r>
              <a:rPr lang="en-US" sz="2400" dirty="0">
                <a:latin typeface="Calibri"/>
                <a:cs typeface="Calibri"/>
              </a:rPr>
              <a:t>Learning helps people find a good strategy, but next they need to </a:t>
            </a:r>
            <a:r>
              <a:rPr lang="en-US" sz="2400" dirty="0" err="1">
                <a:latin typeface="Calibri"/>
                <a:cs typeface="Calibri"/>
              </a:rPr>
              <a:t>practise</a:t>
            </a:r>
            <a:r>
              <a:rPr lang="en-US" sz="2400" dirty="0">
                <a:latin typeface="Calibri"/>
                <a:cs typeface="Calibri"/>
              </a:rPr>
              <a:t> those </a:t>
            </a:r>
            <a:r>
              <a:rPr lang="en-US" sz="2400" dirty="0" err="1">
                <a:latin typeface="Calibri"/>
                <a:cs typeface="Calibri"/>
              </a:rPr>
              <a:t>behaviours</a:t>
            </a:r>
            <a:r>
              <a:rPr lang="en-US" sz="2400" dirty="0">
                <a:latin typeface="Calibri"/>
                <a:cs typeface="Calibri"/>
              </a:rPr>
              <a:t> to become more skilled.</a:t>
            </a:r>
            <a:endParaRPr lang="en-US" sz="2400" dirty="0">
              <a:latin typeface="Calibri"/>
              <a:ea typeface="+mn-lt"/>
              <a:cs typeface="Calibri"/>
            </a:endParaRPr>
          </a:p>
          <a:p>
            <a:pPr>
              <a:lnSpc>
                <a:spcPct val="110000"/>
              </a:lnSpc>
              <a:spcAft>
                <a:spcPts val="600"/>
              </a:spcAft>
            </a:pPr>
            <a:r>
              <a:rPr lang="en-US" sz="2400" dirty="0">
                <a:latin typeface="Calibri"/>
                <a:ea typeface="+mn-lt"/>
                <a:cs typeface="Calibri"/>
              </a:rPr>
              <a:t>This doesn't just apply to surfing, but to learning anything new – in schoolwork, hobbies, facing fears, or coping with stress.</a:t>
            </a:r>
          </a:p>
          <a:p>
            <a:endParaRPr lang="en-US" sz="1600">
              <a:latin typeface="Calibri"/>
              <a:ea typeface="+mn-lt"/>
              <a:cs typeface="Calibri"/>
            </a:endParaRPr>
          </a:p>
          <a:p>
            <a:endParaRPr lang="en-US" sz="1600">
              <a:latin typeface="Calibri"/>
              <a:ea typeface="+mn-lt"/>
              <a:cs typeface="Calibri"/>
            </a:endParaRPr>
          </a:p>
        </p:txBody>
      </p:sp>
      <p:sp>
        <p:nvSpPr>
          <p:cNvPr id="18" name="TextBox 17">
            <a:extLst>
              <a:ext uri="{FF2B5EF4-FFF2-40B4-BE49-F238E27FC236}">
                <a16:creationId xmlns:a16="http://schemas.microsoft.com/office/drawing/2014/main" id="{72775591-0E1F-8C60-4BF7-AD2333ACAE15}"/>
              </a:ext>
            </a:extLst>
          </p:cNvPr>
          <p:cNvSpPr txBox="1"/>
          <p:nvPr/>
        </p:nvSpPr>
        <p:spPr>
          <a:xfrm>
            <a:off x="6502310" y="3693783"/>
            <a:ext cx="5359911" cy="2586542"/>
          </a:xfrm>
          <a:prstGeom prst="rect">
            <a:avLst/>
          </a:prstGeom>
          <a:noFill/>
        </p:spPr>
        <p:txBody>
          <a:bodyPr wrap="square" lIns="91440" tIns="45720" rIns="91440" bIns="45720" anchor="t">
            <a:spAutoFit/>
          </a:bodyPr>
          <a:lstStyle/>
          <a:p>
            <a:pPr>
              <a:lnSpc>
                <a:spcPct val="110000"/>
              </a:lnSpc>
              <a:spcAft>
                <a:spcPts val="600"/>
              </a:spcAft>
            </a:pPr>
            <a:r>
              <a:rPr lang="en-US" sz="2400">
                <a:latin typeface="Calibri"/>
                <a:ea typeface="+mn-lt"/>
                <a:cs typeface="Calibri"/>
              </a:rPr>
              <a:t>When people </a:t>
            </a:r>
            <a:r>
              <a:rPr lang="en-US" sz="2400" err="1">
                <a:latin typeface="Calibri"/>
                <a:ea typeface="+mn-lt"/>
                <a:cs typeface="Calibri"/>
              </a:rPr>
              <a:t>practise</a:t>
            </a:r>
            <a:r>
              <a:rPr lang="en-US" sz="2400">
                <a:latin typeface="Calibri"/>
                <a:ea typeface="+mn-lt"/>
                <a:cs typeface="Calibri"/>
              </a:rPr>
              <a:t>, they strengthen the connections between brain areas that control those </a:t>
            </a:r>
            <a:r>
              <a:rPr lang="en-US" sz="2400" err="1">
                <a:latin typeface="Calibri"/>
                <a:ea typeface="+mn-lt"/>
                <a:cs typeface="Calibri"/>
              </a:rPr>
              <a:t>behaviours</a:t>
            </a:r>
            <a:r>
              <a:rPr lang="en-US" sz="2400">
                <a:latin typeface="Calibri"/>
                <a:ea typeface="+mn-lt"/>
                <a:cs typeface="Calibri"/>
              </a:rPr>
              <a:t>, so that messages can be sent faster and clearer.</a:t>
            </a:r>
          </a:p>
          <a:p>
            <a:pPr>
              <a:lnSpc>
                <a:spcPct val="110000"/>
              </a:lnSpc>
              <a:spcAft>
                <a:spcPts val="600"/>
              </a:spcAft>
            </a:pPr>
            <a:r>
              <a:rPr lang="en-US" sz="2400" dirty="0">
                <a:latin typeface="Calibri"/>
                <a:ea typeface="+mn-lt"/>
                <a:cs typeface="Calibri"/>
              </a:rPr>
              <a:t>Practice changes people's </a:t>
            </a:r>
            <a:r>
              <a:rPr lang="en-US" sz="2400" dirty="0" err="1">
                <a:latin typeface="Calibri"/>
                <a:ea typeface="+mn-lt"/>
                <a:cs typeface="Calibri"/>
              </a:rPr>
              <a:t>behaviour</a:t>
            </a:r>
            <a:r>
              <a:rPr lang="en-US" sz="2400" dirty="0">
                <a:latin typeface="Calibri"/>
                <a:ea typeface="+mn-lt"/>
                <a:cs typeface="Calibri"/>
              </a:rPr>
              <a:t> and their brains: this is called </a:t>
            </a:r>
            <a:r>
              <a:rPr lang="en-US" sz="2400" b="1" dirty="0">
                <a:latin typeface="Calibri"/>
                <a:ea typeface="+mn-lt"/>
                <a:cs typeface="Calibri"/>
              </a:rPr>
              <a:t>plasticity</a:t>
            </a:r>
            <a:r>
              <a:rPr lang="en-US" sz="2400" dirty="0">
                <a:latin typeface="Calibri"/>
                <a:ea typeface="+mn-lt"/>
                <a:cs typeface="Calibri"/>
              </a:rPr>
              <a:t>. </a:t>
            </a:r>
          </a:p>
        </p:txBody>
      </p:sp>
      <p:pic>
        <p:nvPicPr>
          <p:cNvPr id="23" name="Picture 2">
            <a:extLst>
              <a:ext uri="{FF2B5EF4-FFF2-40B4-BE49-F238E27FC236}">
                <a16:creationId xmlns:a16="http://schemas.microsoft.com/office/drawing/2014/main" id="{7CFB4D91-ECAA-8FBA-3B09-1E952AFB468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277008" y="830764"/>
            <a:ext cx="2276364" cy="227636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Prefrontal Cortex - The Science of Psychotherapy">
            <a:extLst>
              <a:ext uri="{FF2B5EF4-FFF2-40B4-BE49-F238E27FC236}">
                <a16:creationId xmlns:a16="http://schemas.microsoft.com/office/drawing/2014/main" id="{2CAE833D-84C0-4EE3-A501-D044E965262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6895714" y="830764"/>
            <a:ext cx="2276364" cy="2276364"/>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a:extLst>
              <a:ext uri="{FF2B5EF4-FFF2-40B4-BE49-F238E27FC236}">
                <a16:creationId xmlns:a16="http://schemas.microsoft.com/office/drawing/2014/main" id="{E5D45F24-650C-1827-A134-8C22AC6B4B6B}"/>
              </a:ext>
            </a:extLst>
          </p:cNvPr>
          <p:cNvCxnSpPr>
            <a:cxnSpLocks/>
          </p:cNvCxnSpPr>
          <p:nvPr/>
        </p:nvCxnSpPr>
        <p:spPr>
          <a:xfrm flipH="1">
            <a:off x="8437123" y="744499"/>
            <a:ext cx="634327" cy="481186"/>
          </a:xfrm>
          <a:prstGeom prst="straightConnector1">
            <a:avLst/>
          </a:prstGeom>
          <a:ln w="19050">
            <a:solidFill>
              <a:srgbClr val="97A0D5"/>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A1485F4-1463-4001-B620-7999166F862B}"/>
              </a:ext>
            </a:extLst>
          </p:cNvPr>
          <p:cNvCxnSpPr>
            <a:cxnSpLocks/>
          </p:cNvCxnSpPr>
          <p:nvPr/>
        </p:nvCxnSpPr>
        <p:spPr>
          <a:xfrm flipH="1" flipV="1">
            <a:off x="9304706" y="744499"/>
            <a:ext cx="611022" cy="481186"/>
          </a:xfrm>
          <a:prstGeom prst="straightConnector1">
            <a:avLst/>
          </a:prstGeom>
          <a:ln w="19050">
            <a:solidFill>
              <a:srgbClr val="97A0D5"/>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5DD0650-EFF3-8DB8-1FE9-E53A8CE15C1F}"/>
              </a:ext>
            </a:extLst>
          </p:cNvPr>
          <p:cNvSpPr txBox="1"/>
          <p:nvPr/>
        </p:nvSpPr>
        <p:spPr>
          <a:xfrm>
            <a:off x="7947590" y="281249"/>
            <a:ext cx="2334762" cy="461665"/>
          </a:xfrm>
          <a:prstGeom prst="rect">
            <a:avLst/>
          </a:prstGeom>
          <a:noFill/>
        </p:spPr>
        <p:txBody>
          <a:bodyPr wrap="square" lIns="91440" tIns="45720" rIns="91440" bIns="45720" anchor="t">
            <a:spAutoFit/>
          </a:bodyPr>
          <a:lstStyle/>
          <a:p>
            <a:pPr algn="ctr"/>
            <a:r>
              <a:rPr lang="en-US" sz="2400">
                <a:latin typeface="Calibri"/>
                <a:cs typeface="Calibri"/>
              </a:rPr>
              <a:t>Prefrontal cortex</a:t>
            </a:r>
          </a:p>
        </p:txBody>
      </p:sp>
      <p:cxnSp>
        <p:nvCxnSpPr>
          <p:cNvPr id="28" name="Straight Arrow Connector 27">
            <a:extLst>
              <a:ext uri="{FF2B5EF4-FFF2-40B4-BE49-F238E27FC236}">
                <a16:creationId xmlns:a16="http://schemas.microsoft.com/office/drawing/2014/main" id="{F91F8CC7-16DB-279F-9B40-AE28168C1FB2}"/>
              </a:ext>
            </a:extLst>
          </p:cNvPr>
          <p:cNvCxnSpPr>
            <a:cxnSpLocks/>
          </p:cNvCxnSpPr>
          <p:nvPr/>
        </p:nvCxnSpPr>
        <p:spPr>
          <a:xfrm flipH="1" flipV="1">
            <a:off x="10415190" y="1728353"/>
            <a:ext cx="758648" cy="822252"/>
          </a:xfrm>
          <a:prstGeom prst="straightConnector1">
            <a:avLst/>
          </a:prstGeom>
          <a:ln w="19050">
            <a:solidFill>
              <a:srgbClr val="97A0D5"/>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7B162FD-CDC3-8E18-C5F8-429D982468A4}"/>
              </a:ext>
            </a:extLst>
          </p:cNvPr>
          <p:cNvSpPr txBox="1"/>
          <p:nvPr/>
        </p:nvSpPr>
        <p:spPr>
          <a:xfrm>
            <a:off x="10566894" y="2510851"/>
            <a:ext cx="1363849" cy="461665"/>
          </a:xfrm>
          <a:prstGeom prst="rect">
            <a:avLst/>
          </a:prstGeom>
          <a:noFill/>
        </p:spPr>
        <p:txBody>
          <a:bodyPr wrap="square" lIns="91440" tIns="45720" rIns="91440" bIns="45720" anchor="t">
            <a:spAutoFit/>
          </a:bodyPr>
          <a:lstStyle/>
          <a:p>
            <a:r>
              <a:rPr lang="en-US" sz="2400">
                <a:latin typeface="Calibri"/>
                <a:cs typeface="Calibri"/>
              </a:rPr>
              <a:t>Striatum</a:t>
            </a:r>
          </a:p>
        </p:txBody>
      </p:sp>
    </p:spTree>
    <p:extLst>
      <p:ext uri="{BB962C8B-B14F-4D97-AF65-F5344CB8AC3E}">
        <p14:creationId xmlns:p14="http://schemas.microsoft.com/office/powerpoint/2010/main" val="4097566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D962AA-6E5F-87F9-A210-04F30975705D}"/>
              </a:ext>
            </a:extLst>
          </p:cNvPr>
          <p:cNvSpPr/>
          <p:nvPr/>
        </p:nvSpPr>
        <p:spPr>
          <a:xfrm>
            <a:off x="4308529" y="1"/>
            <a:ext cx="7883470" cy="6844440"/>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F4E21A-608A-37B6-4E44-F777D064FE15}"/>
              </a:ext>
            </a:extLst>
          </p:cNvPr>
          <p:cNvSpPr txBox="1"/>
          <p:nvPr/>
        </p:nvSpPr>
        <p:spPr>
          <a:xfrm>
            <a:off x="444792" y="614297"/>
            <a:ext cx="3674574" cy="1569660"/>
          </a:xfrm>
          <a:prstGeom prst="rect">
            <a:avLst/>
          </a:prstGeom>
          <a:noFill/>
        </p:spPr>
        <p:txBody>
          <a:bodyPr wrap="square" lIns="91440" tIns="45720" rIns="91440" bIns="45720" anchor="t">
            <a:spAutoFit/>
          </a:bodyPr>
          <a:lstStyle/>
          <a:p>
            <a:r>
              <a:rPr lang="en-US" sz="4800">
                <a:latin typeface="Anton"/>
              </a:rPr>
              <a:t>Plasticity video</a:t>
            </a:r>
          </a:p>
        </p:txBody>
      </p:sp>
      <p:sp>
        <p:nvSpPr>
          <p:cNvPr id="5" name="TextBox 4">
            <a:extLst>
              <a:ext uri="{FF2B5EF4-FFF2-40B4-BE49-F238E27FC236}">
                <a16:creationId xmlns:a16="http://schemas.microsoft.com/office/drawing/2014/main" id="{0675E176-C4C6-69AA-51F8-C7668C6DD923}"/>
              </a:ext>
            </a:extLst>
          </p:cNvPr>
          <p:cNvSpPr txBox="1"/>
          <p:nvPr/>
        </p:nvSpPr>
        <p:spPr>
          <a:xfrm>
            <a:off x="444792" y="2626802"/>
            <a:ext cx="3481431" cy="884538"/>
          </a:xfrm>
          <a:prstGeom prst="rect">
            <a:avLst/>
          </a:prstGeom>
          <a:noFill/>
        </p:spPr>
        <p:txBody>
          <a:bodyPr wrap="square" lIns="91440" tIns="45720" rIns="91440" bIns="45720" anchor="t">
            <a:spAutoFit/>
          </a:bodyPr>
          <a:lstStyle/>
          <a:p>
            <a:pPr>
              <a:lnSpc>
                <a:spcPct val="110000"/>
              </a:lnSpc>
              <a:spcAft>
                <a:spcPts val="600"/>
              </a:spcAft>
            </a:pPr>
            <a:r>
              <a:rPr lang="en-GB" sz="2400">
                <a:latin typeface="Calibri"/>
                <a:ea typeface="+mn-lt"/>
                <a:cs typeface="+mn-lt"/>
              </a:rPr>
              <a:t>Watch this video to learn more about plasticity: </a:t>
            </a:r>
            <a:endParaRPr lang="en-GB" sz="2400">
              <a:latin typeface="Calibri"/>
              <a:cs typeface="Calibri"/>
            </a:endParaRPr>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2" name="Slide Number Placeholder 1">
            <a:extLst>
              <a:ext uri="{FF2B5EF4-FFF2-40B4-BE49-F238E27FC236}">
                <a16:creationId xmlns:a16="http://schemas.microsoft.com/office/drawing/2014/main" id="{B68F4282-9563-B7E0-BE88-884BA0693853}"/>
              </a:ext>
            </a:extLst>
          </p:cNvPr>
          <p:cNvSpPr>
            <a:spLocks noGrp="1"/>
          </p:cNvSpPr>
          <p:nvPr>
            <p:ph type="sldNum" sz="quarter" idx="12"/>
          </p:nvPr>
        </p:nvSpPr>
        <p:spPr/>
        <p:txBody>
          <a:bodyPr/>
          <a:lstStyle/>
          <a:p>
            <a:fld id="{0BA21EBD-6322-B942-88E0-85CED944E7BE}" type="slidenum">
              <a:rPr lang="en-US" smtClean="0"/>
              <a:t>19</a:t>
            </a:fld>
            <a:endParaRPr lang="en-US"/>
          </a:p>
        </p:txBody>
      </p:sp>
      <p:sp>
        <p:nvSpPr>
          <p:cNvPr id="9" name="TextBox 1">
            <a:extLst>
              <a:ext uri="{FF2B5EF4-FFF2-40B4-BE49-F238E27FC236}">
                <a16:creationId xmlns:a16="http://schemas.microsoft.com/office/drawing/2014/main" id="{0ED7BE66-28D3-6533-4118-484AD5557C42}"/>
              </a:ext>
            </a:extLst>
          </p:cNvPr>
          <p:cNvSpPr txBox="1"/>
          <p:nvPr/>
        </p:nvSpPr>
        <p:spPr>
          <a:xfrm>
            <a:off x="4902200" y="5674632"/>
            <a:ext cx="604928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alibri"/>
                <a:ea typeface="+mn-lt"/>
                <a:cs typeface="+mn-lt"/>
                <a:hlinkClick r:id="rId6"/>
              </a:rPr>
              <a:t>https://www.youtube.com/watch?v=ELpfYCZa87g</a:t>
            </a:r>
            <a:r>
              <a:rPr lang="en-US" dirty="0">
                <a:latin typeface="Calibri"/>
                <a:ea typeface="+mn-lt"/>
                <a:cs typeface="+mn-lt"/>
              </a:rPr>
              <a:t> </a:t>
            </a:r>
            <a:endParaRPr lang="en-US" dirty="0">
              <a:latin typeface="Calibri"/>
            </a:endParaRPr>
          </a:p>
        </p:txBody>
      </p:sp>
      <p:pic>
        <p:nvPicPr>
          <p:cNvPr id="4" name="Online Media 3" title="Neuroplasticity">
            <a:hlinkClick r:id="" action="ppaction://media"/>
            <a:extLst>
              <a:ext uri="{FF2B5EF4-FFF2-40B4-BE49-F238E27FC236}">
                <a16:creationId xmlns:a16="http://schemas.microsoft.com/office/drawing/2014/main" id="{D9949647-653F-359D-DE36-5FD888E10649}"/>
              </a:ext>
            </a:extLst>
          </p:cNvPr>
          <p:cNvPicPr>
            <a:picLocks noRot="1" noChangeAspect="1"/>
          </p:cNvPicPr>
          <p:nvPr>
            <a:videoFile r:link="rId1"/>
          </p:nvPr>
        </p:nvPicPr>
        <p:blipFill>
          <a:blip r:embed="rId7"/>
          <a:stretch>
            <a:fillRect/>
          </a:stretch>
        </p:blipFill>
        <p:spPr>
          <a:xfrm>
            <a:off x="4901746" y="1400175"/>
            <a:ext cx="6689953" cy="3826329"/>
          </a:xfrm>
          <a:prstGeom prst="rect">
            <a:avLst/>
          </a:prstGeom>
        </p:spPr>
      </p:pic>
    </p:spTree>
    <p:extLst>
      <p:ext uri="{BB962C8B-B14F-4D97-AF65-F5344CB8AC3E}">
        <p14:creationId xmlns:p14="http://schemas.microsoft.com/office/powerpoint/2010/main" val="1816354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BC2FE5-0D8A-D218-E12F-721893D04629}"/>
              </a:ext>
            </a:extLst>
          </p:cNvPr>
          <p:cNvSpPr>
            <a:spLocks noGrp="1"/>
          </p:cNvSpPr>
          <p:nvPr>
            <p:ph type="sldNum" sz="quarter" idx="12"/>
          </p:nvPr>
        </p:nvSpPr>
        <p:spPr/>
        <p:txBody>
          <a:bodyPr/>
          <a:lstStyle/>
          <a:p>
            <a:fld id="{0BA21EBD-6322-B942-88E0-85CED944E7BE}" type="slidenum">
              <a:rPr lang="en-US" smtClean="0"/>
              <a:t>2</a:t>
            </a:fld>
            <a:endParaRPr lang="en-US"/>
          </a:p>
        </p:txBody>
      </p:sp>
      <p:sp>
        <p:nvSpPr>
          <p:cNvPr id="3" name="TextBox 2">
            <a:extLst>
              <a:ext uri="{FF2B5EF4-FFF2-40B4-BE49-F238E27FC236}">
                <a16:creationId xmlns:a16="http://schemas.microsoft.com/office/drawing/2014/main" id="{CB134B63-A335-484A-8EAB-B37B0902962B}"/>
              </a:ext>
            </a:extLst>
          </p:cNvPr>
          <p:cNvSpPr txBox="1"/>
          <p:nvPr/>
        </p:nvSpPr>
        <p:spPr>
          <a:xfrm>
            <a:off x="3194957" y="2002368"/>
            <a:ext cx="5802085" cy="2402964"/>
          </a:xfrm>
          <a:prstGeom prst="rect">
            <a:avLst/>
          </a:prstGeom>
        </p:spPr>
        <p:txBody>
          <a:bodyPr vert="horz" lIns="91440" tIns="45720" rIns="91440" bIns="45720" rtlCol="0" anchor="t">
            <a:noAutofit/>
          </a:bodyPr>
          <a:lstStyle/>
          <a:p>
            <a:pPr indent="-228600" algn="ctr">
              <a:lnSpc>
                <a:spcPct val="110000"/>
              </a:lnSpc>
              <a:spcAft>
                <a:spcPts val="600"/>
              </a:spcAft>
            </a:pPr>
            <a:r>
              <a:rPr lang="en-US" sz="2400">
                <a:latin typeface="Calibri"/>
                <a:cs typeface="Calibri"/>
              </a:rPr>
              <a:t>The following slides are </a:t>
            </a:r>
            <a:r>
              <a:rPr lang="en-US" sz="2400" b="1">
                <a:latin typeface="Calibri"/>
                <a:cs typeface="Calibri"/>
              </a:rPr>
              <a:t>optional </a:t>
            </a:r>
            <a:r>
              <a:rPr lang="en-US" sz="2400">
                <a:latin typeface="Calibri"/>
                <a:cs typeface="Calibri"/>
              </a:rPr>
              <a:t>extras with more in depth science information – you can insert these where indicated, if appropriate for the knowledge/interest levels of your students. The "notes" function at the bottom of each slide provides more detailed talking points.   </a:t>
            </a:r>
          </a:p>
        </p:txBody>
      </p:sp>
      <p:pic>
        <p:nvPicPr>
          <p:cNvPr id="4" name="Picture 5" descr="Logo&#10;&#10;Description automatically generated">
            <a:extLst>
              <a:ext uri="{FF2B5EF4-FFF2-40B4-BE49-F238E27FC236}">
                <a16:creationId xmlns:a16="http://schemas.microsoft.com/office/drawing/2014/main" id="{C806AC2A-2FA2-73B8-C36A-F2AE8A2E3C33}"/>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Tree>
    <p:extLst>
      <p:ext uri="{BB962C8B-B14F-4D97-AF65-F5344CB8AC3E}">
        <p14:creationId xmlns:p14="http://schemas.microsoft.com/office/powerpoint/2010/main" val="1738264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18" name="TextBox 17">
            <a:extLst>
              <a:ext uri="{FF2B5EF4-FFF2-40B4-BE49-F238E27FC236}">
                <a16:creationId xmlns:a16="http://schemas.microsoft.com/office/drawing/2014/main" id="{820D59D1-79D8-CCDA-1C78-0C9384858C55}"/>
              </a:ext>
            </a:extLst>
          </p:cNvPr>
          <p:cNvSpPr txBox="1"/>
          <p:nvPr/>
        </p:nvSpPr>
        <p:spPr>
          <a:xfrm>
            <a:off x="8353642" y="5434578"/>
            <a:ext cx="6197600" cy="855619"/>
          </a:xfrm>
          <a:prstGeom prst="rect">
            <a:avLst/>
          </a:prstGeom>
          <a:noFill/>
        </p:spPr>
        <p:txBody>
          <a:bodyPr wrap="square">
            <a:spAutoFit/>
          </a:bodyPr>
          <a:lstStyle/>
          <a:p>
            <a:pPr>
              <a:lnSpc>
                <a:spcPct val="110000"/>
              </a:lnSpc>
              <a:spcAft>
                <a:spcPts val="600"/>
              </a:spcAft>
            </a:pPr>
            <a:r>
              <a:rPr lang="en-US" sz="4800">
                <a:solidFill>
                  <a:schemeClr val="bg1"/>
                </a:solidFill>
                <a:latin typeface="Anton" pitchFamily="2" charset="77"/>
                <a:cs typeface="Calibri"/>
              </a:rPr>
              <a:t>What else?</a:t>
            </a:r>
          </a:p>
        </p:txBody>
      </p:sp>
      <p:sp>
        <p:nvSpPr>
          <p:cNvPr id="3" name="TextBox 2">
            <a:extLst>
              <a:ext uri="{FF2B5EF4-FFF2-40B4-BE49-F238E27FC236}">
                <a16:creationId xmlns:a16="http://schemas.microsoft.com/office/drawing/2014/main" id="{D756DAC8-A70F-D450-6E34-381DF37ABA88}"/>
              </a:ext>
            </a:extLst>
          </p:cNvPr>
          <p:cNvSpPr txBox="1"/>
          <p:nvPr/>
        </p:nvSpPr>
        <p:spPr>
          <a:xfrm>
            <a:off x="435684" y="630484"/>
            <a:ext cx="7278128" cy="830997"/>
          </a:xfrm>
          <a:prstGeom prst="rect">
            <a:avLst/>
          </a:prstGeom>
          <a:noFill/>
        </p:spPr>
        <p:txBody>
          <a:bodyPr wrap="square">
            <a:spAutoFit/>
          </a:bodyPr>
          <a:lstStyle/>
          <a:p>
            <a:r>
              <a:rPr lang="en-US" sz="4800">
                <a:latin typeface="Anton" pitchFamily="2" charset="77"/>
              </a:rPr>
              <a:t>Group work </a:t>
            </a:r>
          </a:p>
        </p:txBody>
      </p:sp>
      <p:sp>
        <p:nvSpPr>
          <p:cNvPr id="5" name="TextBox 4">
            <a:extLst>
              <a:ext uri="{FF2B5EF4-FFF2-40B4-BE49-F238E27FC236}">
                <a16:creationId xmlns:a16="http://schemas.microsoft.com/office/drawing/2014/main" id="{E2B7AF87-F8DC-5BF2-4F9E-100709CCCD89}"/>
              </a:ext>
            </a:extLst>
          </p:cNvPr>
          <p:cNvSpPr txBox="1"/>
          <p:nvPr/>
        </p:nvSpPr>
        <p:spPr>
          <a:xfrm>
            <a:off x="469800" y="1603714"/>
            <a:ext cx="7278128" cy="884538"/>
          </a:xfrm>
          <a:prstGeom prst="rect">
            <a:avLst/>
          </a:prstGeom>
          <a:noFill/>
        </p:spPr>
        <p:txBody>
          <a:bodyPr wrap="square">
            <a:spAutoFit/>
          </a:bodyPr>
          <a:lstStyle/>
          <a:p>
            <a:pPr indent="-228600">
              <a:lnSpc>
                <a:spcPct val="110000"/>
              </a:lnSpc>
              <a:spcAft>
                <a:spcPts val="600"/>
              </a:spcAft>
              <a:defRPr/>
            </a:pPr>
            <a:r>
              <a:rPr lang="en-US" sz="2400">
                <a:latin typeface="Calibri"/>
                <a:ea typeface="Calibri"/>
                <a:cs typeface="Calibri"/>
              </a:rPr>
              <a:t>In groups, using what you learned in the video, write what you know about....</a:t>
            </a:r>
            <a:endParaRPr lang="en-US" sz="2400" b="0" i="0" u="none" strike="noStrike" cap="none" spc="0" normalizeH="0" baseline="0" noProof="0">
              <a:ln>
                <a:noFill/>
              </a:ln>
              <a:effectLst/>
              <a:uLnTx/>
              <a:uFillTx/>
              <a:latin typeface="Calibri"/>
              <a:ea typeface="Calibri"/>
              <a:cs typeface="Calibri"/>
            </a:endParaRPr>
          </a:p>
        </p:txBody>
      </p:sp>
      <p:sp>
        <p:nvSpPr>
          <p:cNvPr id="6" name="Rectangle 5">
            <a:extLst>
              <a:ext uri="{FF2B5EF4-FFF2-40B4-BE49-F238E27FC236}">
                <a16:creationId xmlns:a16="http://schemas.microsoft.com/office/drawing/2014/main" id="{BF38C6C6-7EBE-3E21-A696-3C7994B047F3}"/>
              </a:ext>
            </a:extLst>
          </p:cNvPr>
          <p:cNvSpPr/>
          <p:nvPr/>
        </p:nvSpPr>
        <p:spPr>
          <a:xfrm>
            <a:off x="0" y="3429000"/>
            <a:ext cx="12192000" cy="3428999"/>
          </a:xfrm>
          <a:prstGeom prst="rect">
            <a:avLst/>
          </a:prstGeom>
          <a:solidFill>
            <a:srgbClr val="74AF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0B53549-CD44-D61C-8F5B-201DCE6BD6D8}"/>
              </a:ext>
            </a:extLst>
          </p:cNvPr>
          <p:cNvSpPr/>
          <p:nvPr/>
        </p:nvSpPr>
        <p:spPr>
          <a:xfrm>
            <a:off x="469799" y="3914062"/>
            <a:ext cx="2534657" cy="2539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43AAF01-0918-FB2D-BA26-AA751E707441}"/>
              </a:ext>
            </a:extLst>
          </p:cNvPr>
          <p:cNvSpPr txBox="1"/>
          <p:nvPr/>
        </p:nvSpPr>
        <p:spPr>
          <a:xfrm>
            <a:off x="635559" y="4620176"/>
            <a:ext cx="2236065" cy="1569660"/>
          </a:xfrm>
          <a:prstGeom prst="rect">
            <a:avLst/>
          </a:prstGeom>
          <a:noFill/>
        </p:spPr>
        <p:txBody>
          <a:bodyPr wrap="square">
            <a:spAutoFit/>
          </a:bodyPr>
          <a:lstStyle/>
          <a:p>
            <a:r>
              <a:rPr lang="en-US" sz="2400">
                <a:latin typeface="Calibri"/>
                <a:cs typeface="Calibri"/>
              </a:rPr>
              <a:t>The importance of </a:t>
            </a:r>
            <a:r>
              <a:rPr lang="en-US" sz="2400" err="1">
                <a:latin typeface="Calibri"/>
                <a:cs typeface="Calibri"/>
              </a:rPr>
              <a:t>practising</a:t>
            </a:r>
            <a:r>
              <a:rPr lang="en-US" sz="2400">
                <a:latin typeface="Calibri"/>
                <a:cs typeface="Calibri"/>
              </a:rPr>
              <a:t> and making mistakes</a:t>
            </a:r>
          </a:p>
        </p:txBody>
      </p:sp>
      <p:sp>
        <p:nvSpPr>
          <p:cNvPr id="2" name="Slide Number Placeholder 1">
            <a:extLst>
              <a:ext uri="{FF2B5EF4-FFF2-40B4-BE49-F238E27FC236}">
                <a16:creationId xmlns:a16="http://schemas.microsoft.com/office/drawing/2014/main" id="{BCA476E9-3B45-3B99-9777-59D2C914BEB2}"/>
              </a:ext>
            </a:extLst>
          </p:cNvPr>
          <p:cNvSpPr>
            <a:spLocks noGrp="1"/>
          </p:cNvSpPr>
          <p:nvPr>
            <p:ph type="sldNum" sz="quarter" idx="12"/>
          </p:nvPr>
        </p:nvSpPr>
        <p:spPr/>
        <p:txBody>
          <a:bodyPr/>
          <a:lstStyle/>
          <a:p>
            <a:fld id="{0BA21EBD-6322-B942-88E0-85CED944E7BE}" type="slidenum">
              <a:rPr lang="en-US" smtClean="0"/>
              <a:t>20</a:t>
            </a:fld>
            <a:endParaRPr lang="en-US"/>
          </a:p>
        </p:txBody>
      </p:sp>
      <p:pic>
        <p:nvPicPr>
          <p:cNvPr id="4" name="Picture 5" descr="Logo&#10;&#10;Description automatically generated">
            <a:extLst>
              <a:ext uri="{FF2B5EF4-FFF2-40B4-BE49-F238E27FC236}">
                <a16:creationId xmlns:a16="http://schemas.microsoft.com/office/drawing/2014/main" id="{9B022335-A240-C01E-0A50-A5600B7DD0E3}"/>
              </a:ext>
            </a:extLst>
          </p:cNvPr>
          <p:cNvPicPr>
            <a:picLocks noChangeAspect="1"/>
          </p:cNvPicPr>
          <p:nvPr/>
        </p:nvPicPr>
        <p:blipFill>
          <a:blip r:embed="rId3"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31939" y="6117713"/>
            <a:ext cx="1107404" cy="745406"/>
          </a:xfrm>
          <a:prstGeom prst="rect">
            <a:avLst/>
          </a:prstGeom>
        </p:spPr>
      </p:pic>
      <p:pic>
        <p:nvPicPr>
          <p:cNvPr id="9" name="Picture 8">
            <a:extLst>
              <a:ext uri="{FF2B5EF4-FFF2-40B4-BE49-F238E27FC236}">
                <a16:creationId xmlns:a16="http://schemas.microsoft.com/office/drawing/2014/main" id="{CEFF3D1C-D1FA-9681-E27D-26A173F1BA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800000">
            <a:off x="1128011" y="3625114"/>
            <a:ext cx="1037440" cy="577896"/>
          </a:xfrm>
          <a:prstGeom prst="rect">
            <a:avLst/>
          </a:prstGeom>
        </p:spPr>
      </p:pic>
      <p:pic>
        <p:nvPicPr>
          <p:cNvPr id="10" name="Picture 9">
            <a:extLst>
              <a:ext uri="{FF2B5EF4-FFF2-40B4-BE49-F238E27FC236}">
                <a16:creationId xmlns:a16="http://schemas.microsoft.com/office/drawing/2014/main" id="{BF412398-DD0B-5626-C547-63E0FB916CB8}"/>
              </a:ext>
            </a:extLst>
          </p:cNvPr>
          <p:cNvPicPr>
            <a:picLocks noChangeAspect="1"/>
          </p:cNvPicPr>
          <p:nvPr/>
        </p:nvPicPr>
        <p:blipFill>
          <a:blip r:embed="rId7"/>
          <a:stretch>
            <a:fillRect/>
          </a:stretch>
        </p:blipFill>
        <p:spPr>
          <a:xfrm>
            <a:off x="7797005" y="412444"/>
            <a:ext cx="3925195" cy="5349723"/>
          </a:xfrm>
          <a:prstGeom prst="rect">
            <a:avLst/>
          </a:prstGeom>
        </p:spPr>
      </p:pic>
    </p:spTree>
    <p:extLst>
      <p:ext uri="{BB962C8B-B14F-4D97-AF65-F5344CB8AC3E}">
        <p14:creationId xmlns:p14="http://schemas.microsoft.com/office/powerpoint/2010/main" val="973744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783BF9-F9C6-A129-59BC-A9348A8E943F}"/>
              </a:ext>
            </a:extLst>
          </p:cNvPr>
          <p:cNvSpPr/>
          <p:nvPr/>
        </p:nvSpPr>
        <p:spPr>
          <a:xfrm>
            <a:off x="6059489" y="0"/>
            <a:ext cx="6132511" cy="6858001"/>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3" name="TextBox 2">
            <a:extLst>
              <a:ext uri="{FF2B5EF4-FFF2-40B4-BE49-F238E27FC236}">
                <a16:creationId xmlns:a16="http://schemas.microsoft.com/office/drawing/2014/main" id="{B09291BB-7781-87E1-E236-A07AED286E4B}"/>
              </a:ext>
            </a:extLst>
          </p:cNvPr>
          <p:cNvSpPr txBox="1"/>
          <p:nvPr/>
        </p:nvSpPr>
        <p:spPr>
          <a:xfrm>
            <a:off x="582193" y="600377"/>
            <a:ext cx="6329245" cy="1569660"/>
          </a:xfrm>
          <a:prstGeom prst="rect">
            <a:avLst/>
          </a:prstGeom>
          <a:noFill/>
        </p:spPr>
        <p:txBody>
          <a:bodyPr wrap="square">
            <a:spAutoFit/>
          </a:bodyPr>
          <a:lstStyle/>
          <a:p>
            <a:r>
              <a:rPr lang="en-US" sz="4800">
                <a:latin typeface="Anton" pitchFamily="2" charset="77"/>
              </a:rPr>
              <a:t>Everyone makes mistakes</a:t>
            </a:r>
          </a:p>
        </p:txBody>
      </p:sp>
      <p:sp>
        <p:nvSpPr>
          <p:cNvPr id="5" name="TextBox 4">
            <a:extLst>
              <a:ext uri="{FF2B5EF4-FFF2-40B4-BE49-F238E27FC236}">
                <a16:creationId xmlns:a16="http://schemas.microsoft.com/office/drawing/2014/main" id="{6FA2F52A-B4C7-2659-EF3C-156F4DF60E69}"/>
              </a:ext>
            </a:extLst>
          </p:cNvPr>
          <p:cNvSpPr txBox="1"/>
          <p:nvPr/>
        </p:nvSpPr>
        <p:spPr>
          <a:xfrm>
            <a:off x="582193" y="2356196"/>
            <a:ext cx="4782467" cy="4211602"/>
          </a:xfrm>
          <a:prstGeom prst="rect">
            <a:avLst/>
          </a:prstGeom>
          <a:noFill/>
        </p:spPr>
        <p:txBody>
          <a:bodyPr wrap="square" lIns="91440" tIns="45720" rIns="91440" bIns="45720" anchor="t">
            <a:spAutoFit/>
          </a:bodyPr>
          <a:lstStyle/>
          <a:p>
            <a:pPr>
              <a:lnSpc>
                <a:spcPct val="110000"/>
              </a:lnSpc>
              <a:spcAft>
                <a:spcPts val="600"/>
              </a:spcAft>
            </a:pPr>
            <a:r>
              <a:rPr lang="en-US" sz="2400">
                <a:latin typeface="Calibri"/>
                <a:cs typeface="Calibri"/>
              </a:rPr>
              <a:t>Even though everyone makes mistakes at times, strangely, few people are brave enough to talk about the mistakes they made on their path to success. </a:t>
            </a:r>
          </a:p>
          <a:p>
            <a:pPr>
              <a:lnSpc>
                <a:spcPct val="110000"/>
              </a:lnSpc>
              <a:spcAft>
                <a:spcPts val="600"/>
              </a:spcAft>
            </a:pPr>
            <a:r>
              <a:rPr lang="en-US" sz="2400">
                <a:latin typeface="Calibri"/>
                <a:cs typeface="Calibri"/>
              </a:rPr>
              <a:t>Look at Walt Disney, who is now remembered for </a:t>
            </a:r>
            <a:r>
              <a:rPr lang="en-CA" sz="2400">
                <a:latin typeface="Calibri"/>
                <a:cs typeface="Calibri"/>
              </a:rPr>
              <a:t>his animated movies and theme parks (e.g. Disneyland, Disney World) that are now worth billions of pounds. </a:t>
            </a:r>
            <a:endParaRPr lang="en-GB" sz="2400">
              <a:latin typeface="Calibri"/>
              <a:cs typeface="Calibri"/>
            </a:endParaRPr>
          </a:p>
        </p:txBody>
      </p:sp>
      <p:sp>
        <p:nvSpPr>
          <p:cNvPr id="2" name="Slide Number Placeholder 1">
            <a:extLst>
              <a:ext uri="{FF2B5EF4-FFF2-40B4-BE49-F238E27FC236}">
                <a16:creationId xmlns:a16="http://schemas.microsoft.com/office/drawing/2014/main" id="{9BB47763-C732-326E-220D-BE718A2E4A42}"/>
              </a:ext>
            </a:extLst>
          </p:cNvPr>
          <p:cNvSpPr>
            <a:spLocks noGrp="1"/>
          </p:cNvSpPr>
          <p:nvPr>
            <p:ph type="sldNum" sz="quarter" idx="12"/>
          </p:nvPr>
        </p:nvSpPr>
        <p:spPr/>
        <p:txBody>
          <a:bodyPr/>
          <a:lstStyle/>
          <a:p>
            <a:fld id="{0BA21EBD-6322-B942-88E0-85CED944E7BE}" type="slidenum">
              <a:rPr lang="en-US" smtClean="0"/>
              <a:t>21</a:t>
            </a:fld>
            <a:endParaRPr lang="en-US"/>
          </a:p>
        </p:txBody>
      </p:sp>
      <p:pic>
        <p:nvPicPr>
          <p:cNvPr id="9" name="Picture 8" descr="A colorful castle with a colorful background&#10;&#10;Description automatically generated">
            <a:extLst>
              <a:ext uri="{FF2B5EF4-FFF2-40B4-BE49-F238E27FC236}">
                <a16:creationId xmlns:a16="http://schemas.microsoft.com/office/drawing/2014/main" id="{E074615D-11FB-FB79-3E1A-4CEA3DD98E03}"/>
              </a:ext>
            </a:extLst>
          </p:cNvPr>
          <p:cNvPicPr>
            <a:picLocks noChangeAspect="1"/>
          </p:cNvPicPr>
          <p:nvPr/>
        </p:nvPicPr>
        <p:blipFill rotWithShape="1">
          <a:blip r:embed="rId5" cstate="email">
            <a:grayscl/>
            <a:extLst>
              <a:ext uri="{28A0092B-C50C-407E-A947-70E740481C1C}">
                <a14:useLocalDpi xmlns:a14="http://schemas.microsoft.com/office/drawing/2010/main"/>
              </a:ext>
            </a:extLst>
          </a:blip>
          <a:srcRect t="-173"/>
          <a:stretch/>
        </p:blipFill>
        <p:spPr>
          <a:xfrm>
            <a:off x="6911438" y="624342"/>
            <a:ext cx="4510955" cy="5595482"/>
          </a:xfrm>
          <a:prstGeom prst="rect">
            <a:avLst/>
          </a:prstGeom>
        </p:spPr>
      </p:pic>
      <p:pic>
        <p:nvPicPr>
          <p:cNvPr id="10" name="Picture 9">
            <a:extLst>
              <a:ext uri="{FF2B5EF4-FFF2-40B4-BE49-F238E27FC236}">
                <a16:creationId xmlns:a16="http://schemas.microsoft.com/office/drawing/2014/main" id="{5F78FD79-5974-EF32-DF39-040980B1F72A}"/>
              </a:ext>
            </a:extLst>
          </p:cNvPr>
          <p:cNvPicPr>
            <a:picLocks noChangeAspect="1"/>
          </p:cNvPicPr>
          <p:nvPr/>
        </p:nvPicPr>
        <p:blipFill>
          <a:blip r:embed="rId6"/>
          <a:stretch>
            <a:fillRect/>
          </a:stretch>
        </p:blipFill>
        <p:spPr>
          <a:xfrm rot="13266562">
            <a:off x="10571346" y="489208"/>
            <a:ext cx="1331152" cy="688983"/>
          </a:xfrm>
          <a:prstGeom prst="rect">
            <a:avLst/>
          </a:prstGeom>
        </p:spPr>
      </p:pic>
      <p:pic>
        <p:nvPicPr>
          <p:cNvPr id="12" name="Picture 11">
            <a:extLst>
              <a:ext uri="{FF2B5EF4-FFF2-40B4-BE49-F238E27FC236}">
                <a16:creationId xmlns:a16="http://schemas.microsoft.com/office/drawing/2014/main" id="{22C03749-EEDC-EF53-E66A-CFEFE3A5C6FD}"/>
              </a:ext>
            </a:extLst>
          </p:cNvPr>
          <p:cNvPicPr>
            <a:picLocks noChangeAspect="1"/>
          </p:cNvPicPr>
          <p:nvPr/>
        </p:nvPicPr>
        <p:blipFill>
          <a:blip r:embed="rId6"/>
          <a:stretch>
            <a:fillRect/>
          </a:stretch>
        </p:blipFill>
        <p:spPr>
          <a:xfrm rot="13266562">
            <a:off x="6376730" y="5663191"/>
            <a:ext cx="1331152" cy="688983"/>
          </a:xfrm>
          <a:prstGeom prst="rect">
            <a:avLst/>
          </a:prstGeom>
        </p:spPr>
      </p:pic>
    </p:spTree>
    <p:extLst>
      <p:ext uri="{BB962C8B-B14F-4D97-AF65-F5344CB8AC3E}">
        <p14:creationId xmlns:p14="http://schemas.microsoft.com/office/powerpoint/2010/main" val="410397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783BF9-F9C6-A129-59BC-A9348A8E943F}"/>
              </a:ext>
            </a:extLst>
          </p:cNvPr>
          <p:cNvSpPr/>
          <p:nvPr/>
        </p:nvSpPr>
        <p:spPr>
          <a:xfrm>
            <a:off x="1" y="2683823"/>
            <a:ext cx="12192000" cy="4174178"/>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4A42404-6F51-AC75-25FF-361530D47D59}"/>
              </a:ext>
            </a:extLst>
          </p:cNvPr>
          <p:cNvSpPr/>
          <p:nvPr/>
        </p:nvSpPr>
        <p:spPr>
          <a:xfrm>
            <a:off x="3209394" y="2906802"/>
            <a:ext cx="2850197" cy="36872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39D26A8-DA7F-BC06-AAE2-241CC300CC7C}"/>
              </a:ext>
            </a:extLst>
          </p:cNvPr>
          <p:cNvSpPr/>
          <p:nvPr/>
        </p:nvSpPr>
        <p:spPr>
          <a:xfrm>
            <a:off x="238064" y="2906802"/>
            <a:ext cx="2850197" cy="36872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68A064A-CAF6-DF19-1D03-A4C58AAC021A}"/>
              </a:ext>
            </a:extLst>
          </p:cNvPr>
          <p:cNvSpPr/>
          <p:nvPr/>
        </p:nvSpPr>
        <p:spPr>
          <a:xfrm>
            <a:off x="6180724" y="2906802"/>
            <a:ext cx="2850197" cy="36872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9D13F03-A3AB-1073-3151-1C099D325171}"/>
              </a:ext>
            </a:extLst>
          </p:cNvPr>
          <p:cNvSpPr/>
          <p:nvPr/>
        </p:nvSpPr>
        <p:spPr>
          <a:xfrm>
            <a:off x="9152054" y="2906802"/>
            <a:ext cx="2850197" cy="36872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3" name="TextBox 2">
            <a:extLst>
              <a:ext uri="{FF2B5EF4-FFF2-40B4-BE49-F238E27FC236}">
                <a16:creationId xmlns:a16="http://schemas.microsoft.com/office/drawing/2014/main" id="{B09291BB-7781-87E1-E236-A07AED286E4B}"/>
              </a:ext>
            </a:extLst>
          </p:cNvPr>
          <p:cNvSpPr txBox="1"/>
          <p:nvPr/>
        </p:nvSpPr>
        <p:spPr>
          <a:xfrm>
            <a:off x="582193" y="600377"/>
            <a:ext cx="6329245" cy="1569660"/>
          </a:xfrm>
          <a:prstGeom prst="rect">
            <a:avLst/>
          </a:prstGeom>
          <a:noFill/>
        </p:spPr>
        <p:txBody>
          <a:bodyPr wrap="square">
            <a:spAutoFit/>
          </a:bodyPr>
          <a:lstStyle/>
          <a:p>
            <a:r>
              <a:rPr lang="en-US" sz="4800">
                <a:latin typeface="Anton" pitchFamily="2" charset="77"/>
              </a:rPr>
              <a:t>Everyone makes mistakes</a:t>
            </a:r>
          </a:p>
        </p:txBody>
      </p:sp>
      <p:sp>
        <p:nvSpPr>
          <p:cNvPr id="2" name="Slide Number Placeholder 1">
            <a:extLst>
              <a:ext uri="{FF2B5EF4-FFF2-40B4-BE49-F238E27FC236}">
                <a16:creationId xmlns:a16="http://schemas.microsoft.com/office/drawing/2014/main" id="{9BB47763-C732-326E-220D-BE718A2E4A42}"/>
              </a:ext>
            </a:extLst>
          </p:cNvPr>
          <p:cNvSpPr>
            <a:spLocks noGrp="1"/>
          </p:cNvSpPr>
          <p:nvPr>
            <p:ph type="sldNum" sz="quarter" idx="12"/>
          </p:nvPr>
        </p:nvSpPr>
        <p:spPr/>
        <p:txBody>
          <a:bodyPr/>
          <a:lstStyle/>
          <a:p>
            <a:fld id="{0BA21EBD-6322-B942-88E0-85CED944E7BE}" type="slidenum">
              <a:rPr lang="en-US" smtClean="0"/>
              <a:t>22</a:t>
            </a:fld>
            <a:endParaRPr lang="en-US"/>
          </a:p>
        </p:txBody>
      </p:sp>
      <p:sp>
        <p:nvSpPr>
          <p:cNvPr id="11" name="TextBox 10">
            <a:extLst>
              <a:ext uri="{FF2B5EF4-FFF2-40B4-BE49-F238E27FC236}">
                <a16:creationId xmlns:a16="http://schemas.microsoft.com/office/drawing/2014/main" id="{97724F85-39EC-D302-30DD-B1585B0342FC}"/>
              </a:ext>
            </a:extLst>
          </p:cNvPr>
          <p:cNvSpPr txBox="1"/>
          <p:nvPr/>
        </p:nvSpPr>
        <p:spPr>
          <a:xfrm>
            <a:off x="9226995" y="3126163"/>
            <a:ext cx="2741803" cy="3322128"/>
          </a:xfrm>
          <a:prstGeom prst="rect">
            <a:avLst/>
          </a:prstGeom>
          <a:noFill/>
        </p:spPr>
        <p:txBody>
          <a:bodyPr wrap="square">
            <a:spAutoFit/>
          </a:bodyPr>
          <a:lstStyle/>
          <a:p>
            <a:pPr>
              <a:lnSpc>
                <a:spcPct val="110000"/>
              </a:lnSpc>
              <a:spcAft>
                <a:spcPts val="600"/>
              </a:spcAft>
            </a:pPr>
            <a:r>
              <a:rPr lang="en-GB" sz="2400">
                <a:latin typeface="Calibri"/>
                <a:cs typeface="Calibri"/>
              </a:rPr>
              <a:t>But – learning from his mistakes, he would go on to be nominated for 59 Oscars and become known as one of the greatest animators of our time.</a:t>
            </a:r>
          </a:p>
        </p:txBody>
      </p:sp>
      <p:sp>
        <p:nvSpPr>
          <p:cNvPr id="9" name="TextBox 8">
            <a:extLst>
              <a:ext uri="{FF2B5EF4-FFF2-40B4-BE49-F238E27FC236}">
                <a16:creationId xmlns:a16="http://schemas.microsoft.com/office/drawing/2014/main" id="{3AD99580-2035-2F5E-9E18-11E0100695A9}"/>
              </a:ext>
            </a:extLst>
          </p:cNvPr>
          <p:cNvSpPr txBox="1"/>
          <p:nvPr/>
        </p:nvSpPr>
        <p:spPr>
          <a:xfrm>
            <a:off x="420896" y="3127259"/>
            <a:ext cx="2598262" cy="2509598"/>
          </a:xfrm>
          <a:prstGeom prst="rect">
            <a:avLst/>
          </a:prstGeom>
          <a:noFill/>
        </p:spPr>
        <p:txBody>
          <a:bodyPr wrap="square">
            <a:spAutoFit/>
          </a:bodyPr>
          <a:lstStyle/>
          <a:p>
            <a:pPr>
              <a:lnSpc>
                <a:spcPct val="110000"/>
              </a:lnSpc>
              <a:spcAft>
                <a:spcPts val="600"/>
              </a:spcAft>
            </a:pPr>
            <a:r>
              <a:rPr lang="en-GB" sz="2400">
                <a:latin typeface="Calibri"/>
                <a:cs typeface="Calibri"/>
              </a:rPr>
              <a:t>Walt Disney was fired as a journalist for </a:t>
            </a:r>
            <a:r>
              <a:rPr lang="en-GB" sz="2400" b="1">
                <a:latin typeface="Calibri"/>
                <a:cs typeface="Calibri"/>
              </a:rPr>
              <a:t>lacking imagination </a:t>
            </a:r>
            <a:r>
              <a:rPr lang="en-GB" sz="2400">
                <a:latin typeface="Calibri"/>
                <a:cs typeface="Calibri"/>
              </a:rPr>
              <a:t>and having </a:t>
            </a:r>
            <a:r>
              <a:rPr lang="en-GB" sz="2400" b="1">
                <a:latin typeface="Calibri"/>
                <a:cs typeface="Calibri"/>
              </a:rPr>
              <a:t>no good ideas.</a:t>
            </a:r>
          </a:p>
        </p:txBody>
      </p:sp>
      <p:sp>
        <p:nvSpPr>
          <p:cNvPr id="13" name="TextBox 12">
            <a:extLst>
              <a:ext uri="{FF2B5EF4-FFF2-40B4-BE49-F238E27FC236}">
                <a16:creationId xmlns:a16="http://schemas.microsoft.com/office/drawing/2014/main" id="{C01F6AF8-6E94-1FD1-7E85-50CBCC11DC3C}"/>
              </a:ext>
            </a:extLst>
          </p:cNvPr>
          <p:cNvSpPr txBox="1"/>
          <p:nvPr/>
        </p:nvSpPr>
        <p:spPr>
          <a:xfrm>
            <a:off x="3312442" y="3127259"/>
            <a:ext cx="2769919" cy="2915863"/>
          </a:xfrm>
          <a:prstGeom prst="rect">
            <a:avLst/>
          </a:prstGeom>
          <a:noFill/>
        </p:spPr>
        <p:txBody>
          <a:bodyPr wrap="square">
            <a:spAutoFit/>
          </a:bodyPr>
          <a:lstStyle/>
          <a:p>
            <a:pPr>
              <a:lnSpc>
                <a:spcPct val="110000"/>
              </a:lnSpc>
              <a:spcAft>
                <a:spcPts val="600"/>
              </a:spcAft>
            </a:pPr>
            <a:r>
              <a:rPr lang="en-GB" sz="2400">
                <a:latin typeface="Calibri"/>
                <a:cs typeface="Calibri"/>
              </a:rPr>
              <a:t>His first animation company failed because of a bad decision to let other businesses take 6 months to pay for his cartoons. </a:t>
            </a:r>
          </a:p>
        </p:txBody>
      </p:sp>
      <p:sp>
        <p:nvSpPr>
          <p:cNvPr id="15" name="TextBox 14">
            <a:extLst>
              <a:ext uri="{FF2B5EF4-FFF2-40B4-BE49-F238E27FC236}">
                <a16:creationId xmlns:a16="http://schemas.microsoft.com/office/drawing/2014/main" id="{544EAD14-DBE1-E1CA-2DE4-F9C8F5A204ED}"/>
              </a:ext>
            </a:extLst>
          </p:cNvPr>
          <p:cNvSpPr txBox="1"/>
          <p:nvPr/>
        </p:nvSpPr>
        <p:spPr>
          <a:xfrm>
            <a:off x="6330123" y="3155087"/>
            <a:ext cx="2632181" cy="2509598"/>
          </a:xfrm>
          <a:prstGeom prst="rect">
            <a:avLst/>
          </a:prstGeom>
          <a:noFill/>
        </p:spPr>
        <p:txBody>
          <a:bodyPr wrap="square">
            <a:spAutoFit/>
          </a:bodyPr>
          <a:lstStyle/>
          <a:p>
            <a:pPr>
              <a:lnSpc>
                <a:spcPct val="110000"/>
              </a:lnSpc>
              <a:spcAft>
                <a:spcPts val="600"/>
              </a:spcAft>
            </a:pPr>
            <a:r>
              <a:rPr lang="en-GB" sz="2400">
                <a:latin typeface="Calibri"/>
                <a:cs typeface="Calibri"/>
              </a:rPr>
              <a:t>Walt Disney struggled to pay his rent and (reportedly) had to survive by eating dog food.</a:t>
            </a:r>
          </a:p>
        </p:txBody>
      </p:sp>
      <p:pic>
        <p:nvPicPr>
          <p:cNvPr id="22" name="Picture 21">
            <a:extLst>
              <a:ext uri="{FF2B5EF4-FFF2-40B4-BE49-F238E27FC236}">
                <a16:creationId xmlns:a16="http://schemas.microsoft.com/office/drawing/2014/main" id="{33CF534C-6A4C-84D6-7CA2-D12E25AC8AA2}"/>
              </a:ext>
            </a:extLst>
          </p:cNvPr>
          <p:cNvPicPr>
            <a:picLocks noChangeAspect="1"/>
          </p:cNvPicPr>
          <p:nvPr/>
        </p:nvPicPr>
        <p:blipFill>
          <a:blip r:embed="rId5"/>
          <a:stretch>
            <a:fillRect/>
          </a:stretch>
        </p:blipFill>
        <p:spPr>
          <a:xfrm>
            <a:off x="1040190" y="2437180"/>
            <a:ext cx="1359673" cy="688983"/>
          </a:xfrm>
          <a:prstGeom prst="rect">
            <a:avLst/>
          </a:prstGeom>
        </p:spPr>
      </p:pic>
      <p:pic>
        <p:nvPicPr>
          <p:cNvPr id="23" name="Picture 22">
            <a:extLst>
              <a:ext uri="{FF2B5EF4-FFF2-40B4-BE49-F238E27FC236}">
                <a16:creationId xmlns:a16="http://schemas.microsoft.com/office/drawing/2014/main" id="{9831090D-E498-C3B0-C696-92C6331D0470}"/>
              </a:ext>
            </a:extLst>
          </p:cNvPr>
          <p:cNvPicPr>
            <a:picLocks noChangeAspect="1"/>
          </p:cNvPicPr>
          <p:nvPr/>
        </p:nvPicPr>
        <p:blipFill>
          <a:blip r:embed="rId5"/>
          <a:stretch>
            <a:fillRect/>
          </a:stretch>
        </p:blipFill>
        <p:spPr>
          <a:xfrm>
            <a:off x="3954655" y="2424688"/>
            <a:ext cx="1359673" cy="688983"/>
          </a:xfrm>
          <a:prstGeom prst="rect">
            <a:avLst/>
          </a:prstGeom>
        </p:spPr>
      </p:pic>
      <p:pic>
        <p:nvPicPr>
          <p:cNvPr id="24" name="Picture 23">
            <a:extLst>
              <a:ext uri="{FF2B5EF4-FFF2-40B4-BE49-F238E27FC236}">
                <a16:creationId xmlns:a16="http://schemas.microsoft.com/office/drawing/2014/main" id="{571B2778-D620-F673-1F56-244654109B2C}"/>
              </a:ext>
            </a:extLst>
          </p:cNvPr>
          <p:cNvPicPr>
            <a:picLocks noChangeAspect="1"/>
          </p:cNvPicPr>
          <p:nvPr/>
        </p:nvPicPr>
        <p:blipFill>
          <a:blip r:embed="rId5"/>
          <a:stretch>
            <a:fillRect/>
          </a:stretch>
        </p:blipFill>
        <p:spPr>
          <a:xfrm>
            <a:off x="6804852" y="2432743"/>
            <a:ext cx="1359673" cy="688983"/>
          </a:xfrm>
          <a:prstGeom prst="rect">
            <a:avLst/>
          </a:prstGeom>
        </p:spPr>
      </p:pic>
      <p:pic>
        <p:nvPicPr>
          <p:cNvPr id="25" name="Picture 24">
            <a:extLst>
              <a:ext uri="{FF2B5EF4-FFF2-40B4-BE49-F238E27FC236}">
                <a16:creationId xmlns:a16="http://schemas.microsoft.com/office/drawing/2014/main" id="{08C21F2D-16BC-0CE3-5808-BB6CBAA7906E}"/>
              </a:ext>
            </a:extLst>
          </p:cNvPr>
          <p:cNvPicPr>
            <a:picLocks noChangeAspect="1"/>
          </p:cNvPicPr>
          <p:nvPr/>
        </p:nvPicPr>
        <p:blipFill>
          <a:blip r:embed="rId5"/>
          <a:stretch>
            <a:fillRect/>
          </a:stretch>
        </p:blipFill>
        <p:spPr>
          <a:xfrm>
            <a:off x="9918059" y="2423619"/>
            <a:ext cx="1359673" cy="688983"/>
          </a:xfrm>
          <a:prstGeom prst="rect">
            <a:avLst/>
          </a:prstGeom>
        </p:spPr>
      </p:pic>
    </p:spTree>
    <p:extLst>
      <p:ext uri="{BB962C8B-B14F-4D97-AF65-F5344CB8AC3E}">
        <p14:creationId xmlns:p14="http://schemas.microsoft.com/office/powerpoint/2010/main" val="606513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1E680F-D0F9-7448-60E7-C7A9467F775F}"/>
              </a:ext>
            </a:extLst>
          </p:cNvPr>
          <p:cNvSpPr/>
          <p:nvPr/>
        </p:nvSpPr>
        <p:spPr>
          <a:xfrm>
            <a:off x="6059489" y="0"/>
            <a:ext cx="6132511" cy="6858001"/>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B58ABE9-9FCE-83B5-D2E6-CCF977ECF9BD}"/>
              </a:ext>
            </a:extLst>
          </p:cNvPr>
          <p:cNvPicPr>
            <a:picLocks noChangeAspect="1"/>
          </p:cNvPicPr>
          <p:nvPr/>
        </p:nvPicPr>
        <p:blipFill>
          <a:blip r:embed="rId3" cstate="email">
            <a:grayscl/>
            <a:extLst>
              <a:ext uri="{28A0092B-C50C-407E-A947-70E740481C1C}">
                <a14:useLocalDpi xmlns:a14="http://schemas.microsoft.com/office/drawing/2010/main"/>
              </a:ext>
            </a:extLst>
          </a:blip>
          <a:srcRect/>
          <a:stretch/>
        </p:blipFill>
        <p:spPr>
          <a:xfrm>
            <a:off x="6771658" y="613732"/>
            <a:ext cx="4770220" cy="3743864"/>
          </a:xfrm>
          <a:prstGeom prst="rect">
            <a:avLst/>
          </a:prstGeom>
        </p:spPr>
      </p:pic>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6" name="Title 1">
            <a:extLst>
              <a:ext uri="{FF2B5EF4-FFF2-40B4-BE49-F238E27FC236}">
                <a16:creationId xmlns:a16="http://schemas.microsoft.com/office/drawing/2014/main" id="{4BB9406A-D8AB-7CD1-5E2F-82687C4049B2}"/>
              </a:ext>
            </a:extLst>
          </p:cNvPr>
          <p:cNvSpPr txBox="1">
            <a:spLocks/>
          </p:cNvSpPr>
          <p:nvPr/>
        </p:nvSpPr>
        <p:spPr>
          <a:xfrm>
            <a:off x="377543" y="-321426"/>
            <a:ext cx="5681946"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a:latin typeface="Anton" pitchFamily="2" charset="77"/>
              </a:rPr>
              <a:t>Why making mistakes is important</a:t>
            </a:r>
          </a:p>
        </p:txBody>
      </p:sp>
      <p:sp>
        <p:nvSpPr>
          <p:cNvPr id="8" name="TextBox 7">
            <a:extLst>
              <a:ext uri="{FF2B5EF4-FFF2-40B4-BE49-F238E27FC236}">
                <a16:creationId xmlns:a16="http://schemas.microsoft.com/office/drawing/2014/main" id="{6C100859-A8D9-0ABA-AAE1-271ACC7133C1}"/>
              </a:ext>
            </a:extLst>
          </p:cNvPr>
          <p:cNvSpPr txBox="1"/>
          <p:nvPr/>
        </p:nvSpPr>
        <p:spPr>
          <a:xfrm>
            <a:off x="359958" y="2348854"/>
            <a:ext cx="5572905" cy="4190058"/>
          </a:xfrm>
          <a:prstGeom prst="rect">
            <a:avLst/>
          </a:prstGeom>
          <a:noFill/>
        </p:spPr>
        <p:txBody>
          <a:bodyPr wrap="square" lIns="91440" tIns="45720" rIns="91440" bIns="45720" anchor="t">
            <a:spAutoFit/>
          </a:bodyPr>
          <a:lstStyle/>
          <a:p>
            <a:pPr>
              <a:lnSpc>
                <a:spcPct val="110000"/>
              </a:lnSpc>
              <a:spcAft>
                <a:spcPts val="600"/>
              </a:spcAft>
            </a:pPr>
            <a:r>
              <a:rPr lang="en-US" sz="2400" b="1">
                <a:latin typeface="Calibri"/>
                <a:cs typeface="Calibri"/>
              </a:rPr>
              <a:t>It is important to try things out when learning </a:t>
            </a:r>
            <a:endParaRPr lang="en-US" sz="2400">
              <a:latin typeface="Calibri"/>
              <a:cs typeface="Calibri"/>
            </a:endParaRPr>
          </a:p>
          <a:p>
            <a:pPr>
              <a:lnSpc>
                <a:spcPct val="110000"/>
              </a:lnSpc>
              <a:spcAft>
                <a:spcPts val="600"/>
              </a:spcAft>
            </a:pPr>
            <a:r>
              <a:rPr lang="en-US" sz="2400">
                <a:latin typeface="Calibri"/>
                <a:cs typeface="Calibri"/>
              </a:rPr>
              <a:t>Practice makes progress.</a:t>
            </a:r>
            <a:endParaRPr lang="en-US" sz="2400">
              <a:latin typeface="Consolas"/>
              <a:cs typeface="Calibri"/>
            </a:endParaRPr>
          </a:p>
          <a:p>
            <a:pPr>
              <a:lnSpc>
                <a:spcPct val="110000"/>
              </a:lnSpc>
              <a:spcAft>
                <a:spcPts val="600"/>
              </a:spcAft>
            </a:pPr>
            <a:r>
              <a:rPr lang="en-US" sz="2400">
                <a:latin typeface="Calibri"/>
                <a:cs typeface="Calibri"/>
              </a:rPr>
              <a:t>But it's important to stay flexible too...</a:t>
            </a:r>
            <a:endParaRPr lang="en-US" sz="2400">
              <a:latin typeface="Consolas"/>
              <a:cs typeface="Calibri"/>
            </a:endParaRPr>
          </a:p>
          <a:p>
            <a:pPr>
              <a:lnSpc>
                <a:spcPct val="110000"/>
              </a:lnSpc>
              <a:spcAft>
                <a:spcPts val="600"/>
              </a:spcAft>
            </a:pPr>
            <a:r>
              <a:rPr lang="en-US" sz="2400">
                <a:latin typeface="Calibri"/>
                <a:cs typeface="Calibri"/>
              </a:rPr>
              <a:t>This is because:</a:t>
            </a:r>
            <a:endParaRPr lang="en-US" sz="2400"/>
          </a:p>
          <a:p>
            <a:pPr marL="285750" indent="-285750">
              <a:lnSpc>
                <a:spcPct val="110000"/>
              </a:lnSpc>
              <a:spcAft>
                <a:spcPts val="600"/>
              </a:spcAft>
              <a:buFont typeface="Arial" panose="020B0604020202020204" pitchFamily="34" charset="0"/>
              <a:buChar char="•"/>
            </a:pPr>
            <a:r>
              <a:rPr lang="en-US" sz="2400">
                <a:latin typeface="Calibri"/>
                <a:cs typeface="Calibri"/>
              </a:rPr>
              <a:t>The best choices aren’t always clear. </a:t>
            </a:r>
          </a:p>
          <a:p>
            <a:pPr marL="285750" indent="-285750">
              <a:lnSpc>
                <a:spcPct val="110000"/>
              </a:lnSpc>
              <a:spcAft>
                <a:spcPts val="600"/>
              </a:spcAft>
              <a:buFont typeface="Arial" panose="020B0604020202020204" pitchFamily="34" charset="0"/>
              <a:buChar char="•"/>
            </a:pPr>
            <a:r>
              <a:rPr lang="en-US" sz="2400">
                <a:latin typeface="Calibri"/>
                <a:cs typeface="Calibri"/>
              </a:rPr>
              <a:t>The best choices can change over time.</a:t>
            </a:r>
          </a:p>
          <a:p>
            <a:pPr marL="285750" indent="-285750">
              <a:lnSpc>
                <a:spcPct val="110000"/>
              </a:lnSpc>
              <a:spcAft>
                <a:spcPts val="600"/>
              </a:spcAft>
              <a:buFont typeface="Arial" panose="020B0604020202020204" pitchFamily="34" charset="0"/>
              <a:buChar char="•"/>
            </a:pPr>
            <a:r>
              <a:rPr lang="en-US" sz="2400">
                <a:latin typeface="Calibri"/>
                <a:cs typeface="Calibri"/>
              </a:rPr>
              <a:t>The best choice for now might not always be the best. </a:t>
            </a:r>
          </a:p>
        </p:txBody>
      </p:sp>
      <p:pic>
        <p:nvPicPr>
          <p:cNvPr id="13" name="Picture 12">
            <a:extLst>
              <a:ext uri="{FF2B5EF4-FFF2-40B4-BE49-F238E27FC236}">
                <a16:creationId xmlns:a16="http://schemas.microsoft.com/office/drawing/2014/main" id="{004C9DEE-1128-8276-EBDB-7CA3E8FACB25}"/>
              </a:ext>
            </a:extLst>
          </p:cNvPr>
          <p:cNvPicPr>
            <a:picLocks noChangeAspect="1"/>
          </p:cNvPicPr>
          <p:nvPr/>
        </p:nvPicPr>
        <p:blipFill>
          <a:blip r:embed="rId6"/>
          <a:stretch>
            <a:fillRect/>
          </a:stretch>
        </p:blipFill>
        <p:spPr>
          <a:xfrm rot="13266562">
            <a:off x="10688223" y="366242"/>
            <a:ext cx="1331152" cy="688983"/>
          </a:xfrm>
          <a:prstGeom prst="rect">
            <a:avLst/>
          </a:prstGeom>
        </p:spPr>
      </p:pic>
      <p:pic>
        <p:nvPicPr>
          <p:cNvPr id="15" name="Picture 14">
            <a:extLst>
              <a:ext uri="{FF2B5EF4-FFF2-40B4-BE49-F238E27FC236}">
                <a16:creationId xmlns:a16="http://schemas.microsoft.com/office/drawing/2014/main" id="{6A093D32-B643-352C-4EA7-CEE2B5CAA6F1}"/>
              </a:ext>
            </a:extLst>
          </p:cNvPr>
          <p:cNvPicPr>
            <a:picLocks noChangeAspect="1"/>
          </p:cNvPicPr>
          <p:nvPr/>
        </p:nvPicPr>
        <p:blipFill>
          <a:blip r:embed="rId6"/>
          <a:stretch>
            <a:fillRect/>
          </a:stretch>
        </p:blipFill>
        <p:spPr>
          <a:xfrm rot="13266562">
            <a:off x="6255240" y="3745170"/>
            <a:ext cx="1331152" cy="688983"/>
          </a:xfrm>
          <a:prstGeom prst="rect">
            <a:avLst/>
          </a:prstGeom>
        </p:spPr>
      </p:pic>
      <p:sp>
        <p:nvSpPr>
          <p:cNvPr id="2" name="Slide Number Placeholder 1">
            <a:extLst>
              <a:ext uri="{FF2B5EF4-FFF2-40B4-BE49-F238E27FC236}">
                <a16:creationId xmlns:a16="http://schemas.microsoft.com/office/drawing/2014/main" id="{3435C653-DB52-DC6D-C4EA-BA473A97219C}"/>
              </a:ext>
            </a:extLst>
          </p:cNvPr>
          <p:cNvSpPr>
            <a:spLocks noGrp="1"/>
          </p:cNvSpPr>
          <p:nvPr>
            <p:ph type="sldNum" sz="quarter" idx="12"/>
          </p:nvPr>
        </p:nvSpPr>
        <p:spPr/>
        <p:txBody>
          <a:bodyPr/>
          <a:lstStyle/>
          <a:p>
            <a:fld id="{0BA21EBD-6322-B942-88E0-85CED944E7BE}" type="slidenum">
              <a:rPr lang="en-US" smtClean="0"/>
              <a:t>23</a:t>
            </a:fld>
            <a:endParaRPr lang="en-US"/>
          </a:p>
        </p:txBody>
      </p:sp>
      <p:pic>
        <p:nvPicPr>
          <p:cNvPr id="3" name="Picture 2">
            <a:extLst>
              <a:ext uri="{FF2B5EF4-FFF2-40B4-BE49-F238E27FC236}">
                <a16:creationId xmlns:a16="http://schemas.microsoft.com/office/drawing/2014/main" id="{7F951662-A1D0-F092-DB72-193794FF2DFE}"/>
              </a:ext>
            </a:extLst>
          </p:cNvPr>
          <p:cNvPicPr>
            <a:picLocks noChangeAspect="1"/>
          </p:cNvPicPr>
          <p:nvPr/>
        </p:nvPicPr>
        <p:blipFill>
          <a:blip r:embed="rId7"/>
          <a:stretch>
            <a:fillRect/>
          </a:stretch>
        </p:blipFill>
        <p:spPr>
          <a:xfrm>
            <a:off x="6129210" y="4847325"/>
            <a:ext cx="1232983" cy="1453158"/>
          </a:xfrm>
          <a:prstGeom prst="rect">
            <a:avLst/>
          </a:prstGeom>
        </p:spPr>
      </p:pic>
      <p:sp>
        <p:nvSpPr>
          <p:cNvPr id="5" name="TextBox 4">
            <a:extLst>
              <a:ext uri="{FF2B5EF4-FFF2-40B4-BE49-F238E27FC236}">
                <a16:creationId xmlns:a16="http://schemas.microsoft.com/office/drawing/2014/main" id="{3FD01535-2375-982D-515D-9E6AD5787A64}"/>
              </a:ext>
            </a:extLst>
          </p:cNvPr>
          <p:cNvSpPr txBox="1"/>
          <p:nvPr/>
        </p:nvSpPr>
        <p:spPr>
          <a:xfrm>
            <a:off x="7431914" y="4686898"/>
            <a:ext cx="4482705" cy="1774012"/>
          </a:xfrm>
          <a:prstGeom prst="rect">
            <a:avLst/>
          </a:prstGeom>
          <a:noFill/>
        </p:spPr>
        <p:txBody>
          <a:bodyPr wrap="square">
            <a:spAutoFit/>
          </a:bodyPr>
          <a:lstStyle/>
          <a:p>
            <a:pPr>
              <a:lnSpc>
                <a:spcPct val="110000"/>
              </a:lnSpc>
              <a:spcAft>
                <a:spcPts val="600"/>
              </a:spcAft>
            </a:pPr>
            <a:r>
              <a:rPr lang="en-US" sz="2400">
                <a:solidFill>
                  <a:schemeClr val="bg1"/>
                </a:solidFill>
                <a:latin typeface="Anton" pitchFamily="2" charset="77"/>
                <a:cs typeface="Calibri"/>
              </a:rPr>
              <a:t>Did you know?</a:t>
            </a:r>
          </a:p>
          <a:p>
            <a:pPr>
              <a:lnSpc>
                <a:spcPct val="110000"/>
              </a:lnSpc>
              <a:spcAft>
                <a:spcPts val="600"/>
              </a:spcAft>
            </a:pPr>
            <a:r>
              <a:rPr lang="en-US" sz="2400">
                <a:solidFill>
                  <a:schemeClr val="bg1"/>
                </a:solidFill>
                <a:latin typeface="Calibri"/>
                <a:cs typeface="Calibri"/>
              </a:rPr>
              <a:t>Even super "intelligent" computers are programmed to make mistakes and learn from them!</a:t>
            </a:r>
          </a:p>
        </p:txBody>
      </p:sp>
    </p:spTree>
    <p:extLst>
      <p:ext uri="{BB962C8B-B14F-4D97-AF65-F5344CB8AC3E}">
        <p14:creationId xmlns:p14="http://schemas.microsoft.com/office/powerpoint/2010/main" val="3395180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AC56AA0-DE43-65E5-5EEA-02B167BAB3B3}"/>
              </a:ext>
            </a:extLst>
          </p:cNvPr>
          <p:cNvSpPr/>
          <p:nvPr/>
        </p:nvSpPr>
        <p:spPr>
          <a:xfrm>
            <a:off x="-36513" y="0"/>
            <a:ext cx="6132513" cy="6858002"/>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3E92DF-BA05-AD78-4834-590F4F6E07A5}"/>
              </a:ext>
            </a:extLst>
          </p:cNvPr>
          <p:cNvSpPr txBox="1"/>
          <p:nvPr/>
        </p:nvSpPr>
        <p:spPr>
          <a:xfrm>
            <a:off x="6576682" y="2797705"/>
            <a:ext cx="5352781" cy="38053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228600">
              <a:lnSpc>
                <a:spcPct val="110000"/>
              </a:lnSpc>
              <a:spcAft>
                <a:spcPts val="600"/>
              </a:spcAft>
            </a:pPr>
            <a:r>
              <a:rPr lang="en-US" sz="2400">
                <a:latin typeface="Calibri"/>
                <a:cs typeface="Calibri"/>
              </a:rPr>
              <a:t>Adolescence is a special time for the prefrontal cortex. During this time it is developing rapidly as young people learn.</a:t>
            </a:r>
            <a:endParaRPr lang="en-US" sz="2400" b="1">
              <a:latin typeface="Calibri"/>
              <a:cs typeface="Calibri"/>
            </a:endParaRPr>
          </a:p>
          <a:p>
            <a:pPr indent="-228600">
              <a:lnSpc>
                <a:spcPct val="110000"/>
              </a:lnSpc>
              <a:spcAft>
                <a:spcPts val="600"/>
              </a:spcAft>
            </a:pPr>
            <a:r>
              <a:rPr lang="en-US" sz="2400">
                <a:latin typeface="Calibri"/>
                <a:cs typeface="Calibri"/>
              </a:rPr>
              <a:t>This brain region stays very plastic across adolescence until people are in their 20s.</a:t>
            </a:r>
            <a:br>
              <a:rPr lang="en-US" sz="2400">
                <a:latin typeface="Calibri"/>
              </a:rPr>
            </a:br>
            <a:r>
              <a:rPr lang="en-US" sz="2400">
                <a:latin typeface="Calibri"/>
                <a:cs typeface="Calibri"/>
              </a:rPr>
              <a:t>This means NOW is the best time to make mistakes and learn from them – practice makes progress, a more plastic brain and a stress resilient self!</a:t>
            </a:r>
          </a:p>
        </p:txBody>
      </p:sp>
      <p:sp>
        <p:nvSpPr>
          <p:cNvPr id="5" name="TextBox 4">
            <a:extLst>
              <a:ext uri="{FF2B5EF4-FFF2-40B4-BE49-F238E27FC236}">
                <a16:creationId xmlns:a16="http://schemas.microsoft.com/office/drawing/2014/main" id="{CA0EB351-175B-7AA1-5800-EC910E521A93}"/>
              </a:ext>
            </a:extLst>
          </p:cNvPr>
          <p:cNvSpPr txBox="1"/>
          <p:nvPr/>
        </p:nvSpPr>
        <p:spPr>
          <a:xfrm>
            <a:off x="6576684" y="368610"/>
            <a:ext cx="5615316" cy="2308324"/>
          </a:xfrm>
          <a:prstGeom prst="rect">
            <a:avLst/>
          </a:prstGeom>
          <a:noFill/>
        </p:spPr>
        <p:txBody>
          <a:bodyPr wrap="square">
            <a:spAutoFit/>
          </a:bodyPr>
          <a:lstStyle/>
          <a:p>
            <a:r>
              <a:rPr lang="en-US" sz="4800">
                <a:latin typeface="Anton" pitchFamily="2" charset="77"/>
              </a:rPr>
              <a:t>Adolescence: </a:t>
            </a:r>
          </a:p>
          <a:p>
            <a:r>
              <a:rPr lang="en-US" sz="4800">
                <a:latin typeface="Anton" pitchFamily="2" charset="77"/>
              </a:rPr>
              <a:t>A really important time for the brain</a:t>
            </a:r>
          </a:p>
        </p:txBody>
      </p:sp>
      <p:sp>
        <p:nvSpPr>
          <p:cNvPr id="6" name="Slide Number Placeholder 5">
            <a:extLst>
              <a:ext uri="{FF2B5EF4-FFF2-40B4-BE49-F238E27FC236}">
                <a16:creationId xmlns:a16="http://schemas.microsoft.com/office/drawing/2014/main" id="{B08792C9-C24B-C133-173C-8278697F62BA}"/>
              </a:ext>
            </a:extLst>
          </p:cNvPr>
          <p:cNvSpPr>
            <a:spLocks noGrp="1"/>
          </p:cNvSpPr>
          <p:nvPr>
            <p:ph type="sldNum" sz="quarter" idx="12"/>
          </p:nvPr>
        </p:nvSpPr>
        <p:spPr/>
        <p:txBody>
          <a:bodyPr/>
          <a:lstStyle/>
          <a:p>
            <a:fld id="{0BA21EBD-6322-B942-88E0-85CED944E7BE}" type="slidenum">
              <a:rPr lang="en-US" smtClean="0"/>
              <a:t>24</a:t>
            </a:fld>
            <a:endParaRPr lang="en-US"/>
          </a:p>
        </p:txBody>
      </p:sp>
      <p:pic>
        <p:nvPicPr>
          <p:cNvPr id="10" name="Picture 9">
            <a:extLst>
              <a:ext uri="{FF2B5EF4-FFF2-40B4-BE49-F238E27FC236}">
                <a16:creationId xmlns:a16="http://schemas.microsoft.com/office/drawing/2014/main" id="{BCA9EEA1-413B-0A3B-C2AB-B6A27A08A238}"/>
              </a:ext>
            </a:extLst>
          </p:cNvPr>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1138143" y="553315"/>
            <a:ext cx="4037997" cy="5751370"/>
          </a:xfrm>
          <a:prstGeom prst="rect">
            <a:avLst/>
          </a:prstGeom>
        </p:spPr>
      </p:pic>
      <p:pic>
        <p:nvPicPr>
          <p:cNvPr id="11" name="Picture 10">
            <a:extLst>
              <a:ext uri="{FF2B5EF4-FFF2-40B4-BE49-F238E27FC236}">
                <a16:creationId xmlns:a16="http://schemas.microsoft.com/office/drawing/2014/main" id="{36A97B18-35CD-93F9-8579-1FAC64E08A0A}"/>
              </a:ext>
            </a:extLst>
          </p:cNvPr>
          <p:cNvPicPr>
            <a:picLocks noChangeAspect="1"/>
          </p:cNvPicPr>
          <p:nvPr/>
        </p:nvPicPr>
        <p:blipFill>
          <a:blip r:embed="rId4"/>
          <a:stretch>
            <a:fillRect/>
          </a:stretch>
        </p:blipFill>
        <p:spPr>
          <a:xfrm rot="13266562">
            <a:off x="4425618" y="630754"/>
            <a:ext cx="1331152" cy="688983"/>
          </a:xfrm>
          <a:prstGeom prst="rect">
            <a:avLst/>
          </a:prstGeom>
        </p:spPr>
      </p:pic>
      <p:pic>
        <p:nvPicPr>
          <p:cNvPr id="12" name="Picture 11">
            <a:extLst>
              <a:ext uri="{FF2B5EF4-FFF2-40B4-BE49-F238E27FC236}">
                <a16:creationId xmlns:a16="http://schemas.microsoft.com/office/drawing/2014/main" id="{4322087E-D77D-1F22-0F90-C664C35F53A5}"/>
              </a:ext>
            </a:extLst>
          </p:cNvPr>
          <p:cNvPicPr>
            <a:picLocks noChangeAspect="1"/>
          </p:cNvPicPr>
          <p:nvPr/>
        </p:nvPicPr>
        <p:blipFill>
          <a:blip r:embed="rId4"/>
          <a:stretch>
            <a:fillRect/>
          </a:stretch>
        </p:blipFill>
        <p:spPr>
          <a:xfrm rot="13266562">
            <a:off x="393054" y="5538263"/>
            <a:ext cx="1331152" cy="688983"/>
          </a:xfrm>
          <a:prstGeom prst="rect">
            <a:avLst/>
          </a:prstGeom>
        </p:spPr>
      </p:pic>
      <p:pic>
        <p:nvPicPr>
          <p:cNvPr id="2" name="Picture 5" descr="Logo&#10;&#10;Description automatically generated">
            <a:extLst>
              <a:ext uri="{FF2B5EF4-FFF2-40B4-BE49-F238E27FC236}">
                <a16:creationId xmlns:a16="http://schemas.microsoft.com/office/drawing/2014/main" id="{07BBC44A-4F5D-A0D6-BDBB-35CFA5A2EE87}"/>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Tree>
    <p:extLst>
      <p:ext uri="{BB962C8B-B14F-4D97-AF65-F5344CB8AC3E}">
        <p14:creationId xmlns:p14="http://schemas.microsoft.com/office/powerpoint/2010/main" val="2040151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18" name="TextBox 17">
            <a:extLst>
              <a:ext uri="{FF2B5EF4-FFF2-40B4-BE49-F238E27FC236}">
                <a16:creationId xmlns:a16="http://schemas.microsoft.com/office/drawing/2014/main" id="{820D59D1-79D8-CCDA-1C78-0C9384858C55}"/>
              </a:ext>
            </a:extLst>
          </p:cNvPr>
          <p:cNvSpPr txBox="1"/>
          <p:nvPr/>
        </p:nvSpPr>
        <p:spPr>
          <a:xfrm>
            <a:off x="8353642" y="5434578"/>
            <a:ext cx="6197600" cy="855619"/>
          </a:xfrm>
          <a:prstGeom prst="rect">
            <a:avLst/>
          </a:prstGeom>
          <a:noFill/>
        </p:spPr>
        <p:txBody>
          <a:bodyPr wrap="square">
            <a:spAutoFit/>
          </a:bodyPr>
          <a:lstStyle/>
          <a:p>
            <a:pPr>
              <a:lnSpc>
                <a:spcPct val="110000"/>
              </a:lnSpc>
              <a:spcAft>
                <a:spcPts val="600"/>
              </a:spcAft>
            </a:pPr>
            <a:r>
              <a:rPr lang="en-US" sz="4800">
                <a:solidFill>
                  <a:schemeClr val="bg1"/>
                </a:solidFill>
                <a:latin typeface="Anton" pitchFamily="2" charset="77"/>
                <a:cs typeface="Calibri"/>
              </a:rPr>
              <a:t>What else?</a:t>
            </a:r>
          </a:p>
        </p:txBody>
      </p:sp>
      <p:sp>
        <p:nvSpPr>
          <p:cNvPr id="3" name="TextBox 2">
            <a:extLst>
              <a:ext uri="{FF2B5EF4-FFF2-40B4-BE49-F238E27FC236}">
                <a16:creationId xmlns:a16="http://schemas.microsoft.com/office/drawing/2014/main" id="{696CCD04-1F02-4AE7-6299-6A1B25803D1F}"/>
              </a:ext>
            </a:extLst>
          </p:cNvPr>
          <p:cNvSpPr txBox="1"/>
          <p:nvPr/>
        </p:nvSpPr>
        <p:spPr>
          <a:xfrm>
            <a:off x="459714" y="352404"/>
            <a:ext cx="6403766" cy="1569660"/>
          </a:xfrm>
          <a:prstGeom prst="rect">
            <a:avLst/>
          </a:prstGeom>
          <a:noFill/>
        </p:spPr>
        <p:txBody>
          <a:bodyPr wrap="square">
            <a:spAutoFit/>
          </a:bodyPr>
          <a:lstStyle/>
          <a:p>
            <a:r>
              <a:rPr lang="en-US" sz="4800">
                <a:latin typeface="Anton" pitchFamily="2" charset="77"/>
              </a:rPr>
              <a:t>Adolescence is a great time to practice</a:t>
            </a:r>
          </a:p>
        </p:txBody>
      </p:sp>
      <p:sp>
        <p:nvSpPr>
          <p:cNvPr id="5" name="TextBox 4">
            <a:extLst>
              <a:ext uri="{FF2B5EF4-FFF2-40B4-BE49-F238E27FC236}">
                <a16:creationId xmlns:a16="http://schemas.microsoft.com/office/drawing/2014/main" id="{E490D21C-99DC-5971-A537-526C0F230A8A}"/>
              </a:ext>
            </a:extLst>
          </p:cNvPr>
          <p:cNvSpPr txBox="1"/>
          <p:nvPr/>
        </p:nvSpPr>
        <p:spPr>
          <a:xfrm>
            <a:off x="459715" y="1887558"/>
            <a:ext cx="7714462" cy="4925644"/>
          </a:xfrm>
          <a:prstGeom prst="rect">
            <a:avLst/>
          </a:prstGeom>
          <a:noFill/>
        </p:spPr>
        <p:txBody>
          <a:bodyPr wrap="square" lIns="91440" tIns="45720" rIns="91440" bIns="45720" anchor="t">
            <a:spAutoFit/>
          </a:bodyPr>
          <a:lstStyle/>
          <a:p>
            <a:pPr>
              <a:lnSpc>
                <a:spcPct val="110000"/>
              </a:lnSpc>
              <a:spcAft>
                <a:spcPts val="600"/>
              </a:spcAft>
            </a:pPr>
            <a:r>
              <a:rPr lang="en-US" sz="2400" b="1" dirty="0">
                <a:latin typeface="Calibri"/>
                <a:cs typeface="Calibri"/>
              </a:rPr>
              <a:t>Practice</a:t>
            </a:r>
            <a:r>
              <a:rPr lang="en-US" sz="2400" dirty="0">
                <a:latin typeface="Calibri"/>
                <a:cs typeface="Calibri"/>
              </a:rPr>
              <a:t> getting out of the comfort zone and (if safe!) making mistakes. </a:t>
            </a:r>
          </a:p>
          <a:p>
            <a:pPr>
              <a:lnSpc>
                <a:spcPct val="110000"/>
              </a:lnSpc>
              <a:spcAft>
                <a:spcPts val="600"/>
              </a:spcAft>
            </a:pPr>
            <a:r>
              <a:rPr lang="en-US" sz="2400" dirty="0">
                <a:latin typeface="Calibri"/>
                <a:cs typeface="Calibri"/>
              </a:rPr>
              <a:t>This will </a:t>
            </a:r>
            <a:r>
              <a:rPr lang="en-US" sz="2400" b="1" dirty="0">
                <a:latin typeface="Calibri"/>
                <a:cs typeface="Calibri"/>
              </a:rPr>
              <a:t>strengthen </a:t>
            </a:r>
            <a:r>
              <a:rPr lang="en-US" sz="2400" dirty="0">
                <a:latin typeface="Calibri"/>
                <a:cs typeface="Calibri"/>
              </a:rPr>
              <a:t>the prefrontal cortex, striatum and their connections.</a:t>
            </a:r>
            <a:endParaRPr lang="en-US" sz="2400" dirty="0">
              <a:latin typeface="Calibri"/>
              <a:ea typeface="Calibri"/>
              <a:cs typeface="Calibri"/>
            </a:endParaRPr>
          </a:p>
          <a:p>
            <a:pPr>
              <a:lnSpc>
                <a:spcPct val="110000"/>
              </a:lnSpc>
              <a:spcAft>
                <a:spcPts val="600"/>
              </a:spcAft>
            </a:pPr>
            <a:r>
              <a:rPr lang="en-US" sz="2400" dirty="0">
                <a:latin typeface="Calibri"/>
                <a:cs typeface="Calibri"/>
              </a:rPr>
              <a:t>It helps people to:</a:t>
            </a:r>
            <a:endParaRPr lang="en-US" sz="2400" dirty="0">
              <a:latin typeface="Calibri"/>
              <a:ea typeface="Calibri"/>
              <a:cs typeface="Calibri"/>
            </a:endParaRPr>
          </a:p>
          <a:p>
            <a:pPr marL="342900" indent="-342900">
              <a:lnSpc>
                <a:spcPct val="110000"/>
              </a:lnSpc>
              <a:spcAft>
                <a:spcPts val="600"/>
              </a:spcAft>
              <a:buFont typeface="Arial" panose="020B0604020202020204" pitchFamily="34" charset="0"/>
              <a:buChar char="•"/>
            </a:pPr>
            <a:r>
              <a:rPr lang="en-US" sz="2400" dirty="0">
                <a:latin typeface="Calibri"/>
                <a:cs typeface="Calibri"/>
              </a:rPr>
              <a:t>learn well and stay flexible. </a:t>
            </a:r>
            <a:endParaRPr lang="en-US" sz="2400" dirty="0">
              <a:latin typeface="Calibri"/>
              <a:ea typeface="Calibri"/>
              <a:cs typeface="Calibri"/>
            </a:endParaRPr>
          </a:p>
          <a:p>
            <a:pPr marL="342900" indent="-342900">
              <a:lnSpc>
                <a:spcPct val="110000"/>
              </a:lnSpc>
              <a:spcAft>
                <a:spcPts val="600"/>
              </a:spcAft>
              <a:buFont typeface="Arial" panose="020B0604020202020204" pitchFamily="34" charset="0"/>
              <a:buChar char="•"/>
            </a:pPr>
            <a:r>
              <a:rPr lang="en-US" sz="2400" dirty="0">
                <a:latin typeface="Calibri"/>
                <a:cs typeface="Calibri"/>
              </a:rPr>
              <a:t>build up a toolbox of different strategies to solve difficult and stressful problems. </a:t>
            </a:r>
            <a:endParaRPr lang="en-US" sz="2400" dirty="0">
              <a:latin typeface="Calibri"/>
              <a:ea typeface="Calibri"/>
              <a:cs typeface="Calibri"/>
            </a:endParaRPr>
          </a:p>
          <a:p>
            <a:pPr>
              <a:lnSpc>
                <a:spcPct val="110000"/>
              </a:lnSpc>
              <a:spcAft>
                <a:spcPts val="600"/>
              </a:spcAft>
            </a:pPr>
            <a:r>
              <a:rPr lang="en-US" sz="2400" dirty="0">
                <a:latin typeface="Calibri"/>
                <a:cs typeface="Calibri"/>
              </a:rPr>
              <a:t>Flexibility is important because the world is always changing and new problems appear, so being flexible means people can cope better with whatever the future brings.</a:t>
            </a:r>
            <a:endParaRPr lang="en-US" sz="2400" dirty="0">
              <a:latin typeface="Calibri"/>
              <a:ea typeface="Calibri"/>
              <a:cs typeface="Calibri"/>
            </a:endParaRPr>
          </a:p>
        </p:txBody>
      </p:sp>
      <p:sp>
        <p:nvSpPr>
          <p:cNvPr id="6" name="Rectangle 5">
            <a:extLst>
              <a:ext uri="{FF2B5EF4-FFF2-40B4-BE49-F238E27FC236}">
                <a16:creationId xmlns:a16="http://schemas.microsoft.com/office/drawing/2014/main" id="{87089095-9A67-063E-D055-254F77188BC7}"/>
              </a:ext>
            </a:extLst>
          </p:cNvPr>
          <p:cNvSpPr/>
          <p:nvPr/>
        </p:nvSpPr>
        <p:spPr>
          <a:xfrm>
            <a:off x="8353642" y="0"/>
            <a:ext cx="3838356" cy="6857999"/>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669E7EE-7A3C-79BE-502E-C7909B00461A}"/>
              </a:ext>
            </a:extLst>
          </p:cNvPr>
          <p:cNvPicPr>
            <a:picLocks noChangeAspect="1"/>
          </p:cNvPicPr>
          <p:nvPr/>
        </p:nvPicPr>
        <p:blipFill>
          <a:blip r:embed="rId5">
            <a:grayscl/>
          </a:blip>
          <a:srcRect l="9521" r="9521"/>
          <a:stretch/>
        </p:blipFill>
        <p:spPr>
          <a:xfrm>
            <a:off x="8871145" y="797295"/>
            <a:ext cx="2884429" cy="2375267"/>
          </a:xfrm>
          <a:prstGeom prst="rect">
            <a:avLst/>
          </a:prstGeom>
        </p:spPr>
      </p:pic>
      <p:pic>
        <p:nvPicPr>
          <p:cNvPr id="16" name="Picture 15">
            <a:extLst>
              <a:ext uri="{FF2B5EF4-FFF2-40B4-BE49-F238E27FC236}">
                <a16:creationId xmlns:a16="http://schemas.microsoft.com/office/drawing/2014/main" id="{00179451-E6B1-566A-C6CD-3E64ECF65E8F}"/>
              </a:ext>
            </a:extLst>
          </p:cNvPr>
          <p:cNvPicPr>
            <a:picLocks noChangeAspect="1"/>
          </p:cNvPicPr>
          <p:nvPr/>
        </p:nvPicPr>
        <p:blipFill>
          <a:blip r:embed="rId6"/>
          <a:stretch>
            <a:fillRect/>
          </a:stretch>
        </p:blipFill>
        <p:spPr>
          <a:xfrm>
            <a:off x="9802045" y="352404"/>
            <a:ext cx="1696694" cy="688983"/>
          </a:xfrm>
          <a:prstGeom prst="rect">
            <a:avLst/>
          </a:prstGeom>
        </p:spPr>
      </p:pic>
      <p:sp>
        <p:nvSpPr>
          <p:cNvPr id="2" name="Slide Number Placeholder 1">
            <a:extLst>
              <a:ext uri="{FF2B5EF4-FFF2-40B4-BE49-F238E27FC236}">
                <a16:creationId xmlns:a16="http://schemas.microsoft.com/office/drawing/2014/main" id="{1D1347B4-64B0-BAE9-32E9-6F29DD00BF48}"/>
              </a:ext>
            </a:extLst>
          </p:cNvPr>
          <p:cNvSpPr>
            <a:spLocks noGrp="1"/>
          </p:cNvSpPr>
          <p:nvPr>
            <p:ph type="sldNum" sz="quarter" idx="12"/>
          </p:nvPr>
        </p:nvSpPr>
        <p:spPr/>
        <p:txBody>
          <a:bodyPr/>
          <a:lstStyle/>
          <a:p>
            <a:fld id="{0BA21EBD-6322-B942-88E0-85CED944E7BE}" type="slidenum">
              <a:rPr lang="en-US" smtClean="0"/>
              <a:t>25</a:t>
            </a:fld>
            <a:endParaRPr lang="en-US"/>
          </a:p>
        </p:txBody>
      </p:sp>
      <p:sp>
        <p:nvSpPr>
          <p:cNvPr id="10" name="Rectangle 9">
            <a:extLst>
              <a:ext uri="{FF2B5EF4-FFF2-40B4-BE49-F238E27FC236}">
                <a16:creationId xmlns:a16="http://schemas.microsoft.com/office/drawing/2014/main" id="{8CF321AF-BDD2-3B11-1632-347DAA53BC56}"/>
              </a:ext>
            </a:extLst>
          </p:cNvPr>
          <p:cNvSpPr/>
          <p:nvPr/>
        </p:nvSpPr>
        <p:spPr>
          <a:xfrm>
            <a:off x="8871145" y="3428999"/>
            <a:ext cx="2884429" cy="24706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Logo&#10;&#10;Description automatically generated">
            <a:extLst>
              <a:ext uri="{FF2B5EF4-FFF2-40B4-BE49-F238E27FC236}">
                <a16:creationId xmlns:a16="http://schemas.microsoft.com/office/drawing/2014/main" id="{9254C429-957C-D2DF-7BAB-879916EB1DCE}"/>
              </a:ext>
            </a:extLst>
          </p:cNvPr>
          <p:cNvPicPr>
            <a:picLocks noChangeAspect="1"/>
          </p:cNvPicPr>
          <p:nvPr/>
        </p:nvPicPr>
        <p:blipFill>
          <a:blip r:embed="rId3" cstate="email">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79395" y="6077860"/>
            <a:ext cx="1107404" cy="745406"/>
          </a:xfrm>
          <a:prstGeom prst="rect">
            <a:avLst/>
          </a:prstGeom>
        </p:spPr>
      </p:pic>
      <p:pic>
        <p:nvPicPr>
          <p:cNvPr id="13" name="Picture 2" descr="Choice bias: A quirky byproduct of learning from reward | News from Brown">
            <a:extLst>
              <a:ext uri="{FF2B5EF4-FFF2-40B4-BE49-F238E27FC236}">
                <a16:creationId xmlns:a16="http://schemas.microsoft.com/office/drawing/2014/main" id="{68A49FE3-8488-FD4D-3130-C16B3FC7AF63}"/>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9096317" y="3615873"/>
            <a:ext cx="2364093" cy="209134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9D9F994-71DA-5EF6-36F1-DD2CEEAE9A78}"/>
              </a:ext>
            </a:extLst>
          </p:cNvPr>
          <p:cNvSpPr txBox="1"/>
          <p:nvPr/>
        </p:nvSpPr>
        <p:spPr>
          <a:xfrm>
            <a:off x="8875154" y="5358262"/>
            <a:ext cx="1402423" cy="343609"/>
          </a:xfrm>
          <a:prstGeom prst="rect">
            <a:avLst/>
          </a:prstGeom>
          <a:noFill/>
        </p:spPr>
        <p:txBody>
          <a:bodyPr wrap="square" lIns="91440" tIns="45720" rIns="91440" bIns="45720" anchor="t">
            <a:noAutofit/>
          </a:bodyPr>
          <a:lstStyle/>
          <a:p>
            <a:pPr>
              <a:lnSpc>
                <a:spcPct val="90000"/>
              </a:lnSpc>
              <a:spcAft>
                <a:spcPts val="600"/>
              </a:spcAft>
            </a:pPr>
            <a:r>
              <a:rPr lang="en-US" sz="2400">
                <a:latin typeface="Calibri"/>
                <a:cs typeface="Calibri"/>
              </a:rPr>
              <a:t>Striatum</a:t>
            </a:r>
          </a:p>
        </p:txBody>
      </p:sp>
      <p:cxnSp>
        <p:nvCxnSpPr>
          <p:cNvPr id="19" name="Straight Arrow Connector 18">
            <a:extLst>
              <a:ext uri="{FF2B5EF4-FFF2-40B4-BE49-F238E27FC236}">
                <a16:creationId xmlns:a16="http://schemas.microsoft.com/office/drawing/2014/main" id="{B17C3CDC-6D81-63E3-F5D7-CDD9C2224E10}"/>
              </a:ext>
            </a:extLst>
          </p:cNvPr>
          <p:cNvCxnSpPr>
            <a:cxnSpLocks/>
          </p:cNvCxnSpPr>
          <p:nvPr/>
        </p:nvCxnSpPr>
        <p:spPr>
          <a:xfrm flipH="1">
            <a:off x="9124892" y="4541212"/>
            <a:ext cx="961980" cy="779113"/>
          </a:xfrm>
          <a:prstGeom prst="straightConnector1">
            <a:avLst/>
          </a:prstGeom>
          <a:ln w="19050">
            <a:solidFill>
              <a:srgbClr val="97A0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9687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6E724F-F136-82B0-CE39-E7D122192472}"/>
              </a:ext>
            </a:extLst>
          </p:cNvPr>
          <p:cNvSpPr/>
          <p:nvPr/>
        </p:nvSpPr>
        <p:spPr>
          <a:xfrm>
            <a:off x="0" y="1692958"/>
            <a:ext cx="12192000" cy="5165041"/>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EDDB1F3-ADF4-9552-43A6-6D57BCDC754A}"/>
              </a:ext>
            </a:extLst>
          </p:cNvPr>
          <p:cNvSpPr/>
          <p:nvPr/>
        </p:nvSpPr>
        <p:spPr>
          <a:xfrm>
            <a:off x="469800" y="2432650"/>
            <a:ext cx="2415264" cy="40208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33EE78-67F7-3BA2-16EA-00A9B013E14C}"/>
              </a:ext>
            </a:extLst>
          </p:cNvPr>
          <p:cNvSpPr txBox="1">
            <a:spLocks/>
          </p:cNvSpPr>
          <p:nvPr/>
        </p:nvSpPr>
        <p:spPr>
          <a:xfrm>
            <a:off x="453619" y="-1120306"/>
            <a:ext cx="6119959"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900">
                <a:latin typeface="Anton"/>
              </a:rPr>
              <a:t>The right attitude</a:t>
            </a:r>
            <a:endParaRPr lang="en-US" sz="4800">
              <a:latin typeface="Anton" pitchFamily="2" charset="77"/>
            </a:endParaRPr>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12" name="TextBox 11">
            <a:extLst>
              <a:ext uri="{FF2B5EF4-FFF2-40B4-BE49-F238E27FC236}">
                <a16:creationId xmlns:a16="http://schemas.microsoft.com/office/drawing/2014/main" id="{789EC15F-3421-49A8-D71B-650BFB3DFBA8}"/>
              </a:ext>
            </a:extLst>
          </p:cNvPr>
          <p:cNvSpPr txBox="1"/>
          <p:nvPr/>
        </p:nvSpPr>
        <p:spPr>
          <a:xfrm>
            <a:off x="651213" y="2806002"/>
            <a:ext cx="2052437" cy="3728393"/>
          </a:xfrm>
          <a:prstGeom prst="rect">
            <a:avLst/>
          </a:prstGeom>
          <a:noFill/>
        </p:spPr>
        <p:txBody>
          <a:bodyPr wrap="square" lIns="91440" tIns="45720" rIns="91440" bIns="45720" anchor="t">
            <a:spAutoFit/>
          </a:bodyPr>
          <a:lstStyle/>
          <a:p>
            <a:pPr>
              <a:lnSpc>
                <a:spcPct val="110000"/>
              </a:lnSpc>
            </a:pPr>
            <a:r>
              <a:rPr lang="en-US" sz="2400" dirty="0">
                <a:latin typeface="Calibri"/>
                <a:cs typeface="Calibri"/>
              </a:rPr>
              <a:t>Everyone can help their prefrontal cortex build its toolbox by thinking about mistakes from a new perspective. </a:t>
            </a:r>
          </a:p>
        </p:txBody>
      </p:sp>
      <p:sp>
        <p:nvSpPr>
          <p:cNvPr id="6" name="Slide Number Placeholder 5">
            <a:extLst>
              <a:ext uri="{FF2B5EF4-FFF2-40B4-BE49-F238E27FC236}">
                <a16:creationId xmlns:a16="http://schemas.microsoft.com/office/drawing/2014/main" id="{DB165ADD-1572-705E-0025-DC436442244B}"/>
              </a:ext>
            </a:extLst>
          </p:cNvPr>
          <p:cNvSpPr>
            <a:spLocks noGrp="1"/>
          </p:cNvSpPr>
          <p:nvPr>
            <p:ph type="sldNum" sz="quarter" idx="12"/>
          </p:nvPr>
        </p:nvSpPr>
        <p:spPr/>
        <p:txBody>
          <a:bodyPr/>
          <a:lstStyle/>
          <a:p>
            <a:fld id="{0BA21EBD-6322-B942-88E0-85CED944E7BE}" type="slidenum">
              <a:rPr lang="en-US" smtClean="0"/>
              <a:t>26</a:t>
            </a:fld>
            <a:endParaRPr lang="en-US"/>
          </a:p>
        </p:txBody>
      </p:sp>
      <p:sp>
        <p:nvSpPr>
          <p:cNvPr id="8" name="Rectangle 7">
            <a:extLst>
              <a:ext uri="{FF2B5EF4-FFF2-40B4-BE49-F238E27FC236}">
                <a16:creationId xmlns:a16="http://schemas.microsoft.com/office/drawing/2014/main" id="{9E27EAB4-0FD3-6E83-1E46-F7343F848171}"/>
              </a:ext>
            </a:extLst>
          </p:cNvPr>
          <p:cNvSpPr/>
          <p:nvPr/>
        </p:nvSpPr>
        <p:spPr>
          <a:xfrm>
            <a:off x="3418840" y="2422965"/>
            <a:ext cx="2415264" cy="40208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4D637E1-B6CC-7AA1-050B-A207FEF17293}"/>
              </a:ext>
            </a:extLst>
          </p:cNvPr>
          <p:cNvSpPr/>
          <p:nvPr/>
        </p:nvSpPr>
        <p:spPr>
          <a:xfrm>
            <a:off x="6330427" y="2405714"/>
            <a:ext cx="2415264" cy="40208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D377F5B-2A66-88DE-577D-A5900DF91646}"/>
              </a:ext>
            </a:extLst>
          </p:cNvPr>
          <p:cNvPicPr>
            <a:picLocks noChangeAspect="1"/>
          </p:cNvPicPr>
          <p:nvPr/>
        </p:nvPicPr>
        <p:blipFill>
          <a:blip r:embed="rId5"/>
          <a:stretch>
            <a:fillRect/>
          </a:stretch>
        </p:blipFill>
        <p:spPr>
          <a:xfrm>
            <a:off x="829085" y="2140552"/>
            <a:ext cx="1696694" cy="688983"/>
          </a:xfrm>
          <a:prstGeom prst="rect">
            <a:avLst/>
          </a:prstGeom>
        </p:spPr>
      </p:pic>
      <p:pic>
        <p:nvPicPr>
          <p:cNvPr id="23" name="Picture 22">
            <a:extLst>
              <a:ext uri="{FF2B5EF4-FFF2-40B4-BE49-F238E27FC236}">
                <a16:creationId xmlns:a16="http://schemas.microsoft.com/office/drawing/2014/main" id="{D118C0C0-1714-C8E3-120D-DC5F7A021945}"/>
              </a:ext>
            </a:extLst>
          </p:cNvPr>
          <p:cNvPicPr>
            <a:picLocks noChangeAspect="1"/>
          </p:cNvPicPr>
          <p:nvPr/>
        </p:nvPicPr>
        <p:blipFill>
          <a:blip r:embed="rId5"/>
          <a:stretch>
            <a:fillRect/>
          </a:stretch>
        </p:blipFill>
        <p:spPr>
          <a:xfrm>
            <a:off x="3805596" y="2140554"/>
            <a:ext cx="1696694" cy="688983"/>
          </a:xfrm>
          <a:prstGeom prst="rect">
            <a:avLst/>
          </a:prstGeom>
        </p:spPr>
      </p:pic>
      <p:pic>
        <p:nvPicPr>
          <p:cNvPr id="24" name="Picture 23">
            <a:extLst>
              <a:ext uri="{FF2B5EF4-FFF2-40B4-BE49-F238E27FC236}">
                <a16:creationId xmlns:a16="http://schemas.microsoft.com/office/drawing/2014/main" id="{181F884B-98EE-EBA0-CDAC-94388B95F155}"/>
              </a:ext>
            </a:extLst>
          </p:cNvPr>
          <p:cNvPicPr>
            <a:picLocks noChangeAspect="1"/>
          </p:cNvPicPr>
          <p:nvPr/>
        </p:nvPicPr>
        <p:blipFill>
          <a:blip r:embed="rId5"/>
          <a:stretch>
            <a:fillRect/>
          </a:stretch>
        </p:blipFill>
        <p:spPr>
          <a:xfrm>
            <a:off x="6689712" y="2140552"/>
            <a:ext cx="1696694" cy="688983"/>
          </a:xfrm>
          <a:prstGeom prst="rect">
            <a:avLst/>
          </a:prstGeom>
        </p:spPr>
      </p:pic>
      <p:sp>
        <p:nvSpPr>
          <p:cNvPr id="14" name="TextBox 13">
            <a:extLst>
              <a:ext uri="{FF2B5EF4-FFF2-40B4-BE49-F238E27FC236}">
                <a16:creationId xmlns:a16="http://schemas.microsoft.com/office/drawing/2014/main" id="{CAA93244-1E8F-FB7C-AAB9-910B1A08A910}"/>
              </a:ext>
            </a:extLst>
          </p:cNvPr>
          <p:cNvSpPr txBox="1"/>
          <p:nvPr/>
        </p:nvSpPr>
        <p:spPr>
          <a:xfrm>
            <a:off x="3545623" y="2980436"/>
            <a:ext cx="2083917" cy="1697068"/>
          </a:xfrm>
          <a:prstGeom prst="rect">
            <a:avLst/>
          </a:prstGeom>
          <a:noFill/>
        </p:spPr>
        <p:txBody>
          <a:bodyPr wrap="square">
            <a:spAutoFit/>
          </a:bodyPr>
          <a:lstStyle/>
          <a:p>
            <a:pPr>
              <a:lnSpc>
                <a:spcPct val="110000"/>
              </a:lnSpc>
            </a:pPr>
            <a:r>
              <a:rPr lang="en-US" sz="2400">
                <a:latin typeface="Calibri"/>
                <a:cs typeface="Calibri"/>
              </a:rPr>
              <a:t>Learning well from mistakes takes the right </a:t>
            </a:r>
            <a:r>
              <a:rPr lang="en-US" sz="2400" b="1">
                <a:latin typeface="Calibri"/>
                <a:cs typeface="Calibri"/>
              </a:rPr>
              <a:t>attitude</a:t>
            </a:r>
            <a:r>
              <a:rPr lang="en-US" sz="2400">
                <a:latin typeface="Calibri"/>
                <a:cs typeface="Calibri"/>
              </a:rPr>
              <a:t>.</a:t>
            </a:r>
          </a:p>
        </p:txBody>
      </p:sp>
      <p:sp>
        <p:nvSpPr>
          <p:cNvPr id="16" name="TextBox 15">
            <a:extLst>
              <a:ext uri="{FF2B5EF4-FFF2-40B4-BE49-F238E27FC236}">
                <a16:creationId xmlns:a16="http://schemas.microsoft.com/office/drawing/2014/main" id="{00C73129-BF3B-E5DC-D3A9-E72C65163D0B}"/>
              </a:ext>
            </a:extLst>
          </p:cNvPr>
          <p:cNvSpPr txBox="1"/>
          <p:nvPr/>
        </p:nvSpPr>
        <p:spPr>
          <a:xfrm>
            <a:off x="6526297" y="3094697"/>
            <a:ext cx="2084303" cy="1697068"/>
          </a:xfrm>
          <a:prstGeom prst="rect">
            <a:avLst/>
          </a:prstGeom>
          <a:noFill/>
        </p:spPr>
        <p:txBody>
          <a:bodyPr wrap="square" lIns="91440" tIns="45720" rIns="91440" bIns="45720" anchor="t">
            <a:spAutoFit/>
          </a:bodyPr>
          <a:lstStyle/>
          <a:p>
            <a:pPr>
              <a:lnSpc>
                <a:spcPct val="110000"/>
              </a:lnSpc>
            </a:pPr>
            <a:r>
              <a:rPr lang="en-US" sz="2400">
                <a:latin typeface="Calibri"/>
                <a:cs typeface="Calibri"/>
              </a:rPr>
              <a:t>Something called </a:t>
            </a:r>
            <a:r>
              <a:rPr lang="en-US" sz="2400" b="1">
                <a:latin typeface="Calibri"/>
                <a:cs typeface="Calibri"/>
              </a:rPr>
              <a:t>Growth Mindset </a:t>
            </a:r>
            <a:r>
              <a:rPr lang="en-US" sz="2400">
                <a:latin typeface="Calibri"/>
                <a:cs typeface="Calibri"/>
              </a:rPr>
              <a:t>can help with this.</a:t>
            </a:r>
            <a:endParaRPr lang="en-US" sz="2400">
              <a:latin typeface="Calibri"/>
              <a:ea typeface="Calibri"/>
              <a:cs typeface="Calibri"/>
            </a:endParaRPr>
          </a:p>
        </p:txBody>
      </p:sp>
      <p:pic>
        <p:nvPicPr>
          <p:cNvPr id="11" name="Picture 10">
            <a:extLst>
              <a:ext uri="{FF2B5EF4-FFF2-40B4-BE49-F238E27FC236}">
                <a16:creationId xmlns:a16="http://schemas.microsoft.com/office/drawing/2014/main" id="{501982F7-15A2-DE53-C139-B0D56E910D7C}"/>
              </a:ext>
            </a:extLst>
          </p:cNvPr>
          <p:cNvPicPr>
            <a:picLocks noChangeAspect="1"/>
          </p:cNvPicPr>
          <p:nvPr/>
        </p:nvPicPr>
        <p:blipFill>
          <a:blip r:embed="rId6"/>
          <a:stretch>
            <a:fillRect/>
          </a:stretch>
        </p:blipFill>
        <p:spPr>
          <a:xfrm>
            <a:off x="8709693" y="184070"/>
            <a:ext cx="3153244" cy="5924572"/>
          </a:xfrm>
          <a:prstGeom prst="rect">
            <a:avLst/>
          </a:prstGeom>
        </p:spPr>
      </p:pic>
    </p:spTree>
    <p:extLst>
      <p:ext uri="{BB962C8B-B14F-4D97-AF65-F5344CB8AC3E}">
        <p14:creationId xmlns:p14="http://schemas.microsoft.com/office/powerpoint/2010/main" val="1000419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6E724F-F136-82B0-CE39-E7D122192472}"/>
              </a:ext>
            </a:extLst>
          </p:cNvPr>
          <p:cNvSpPr/>
          <p:nvPr/>
        </p:nvSpPr>
        <p:spPr>
          <a:xfrm>
            <a:off x="0" y="1692958"/>
            <a:ext cx="12192000" cy="5165041"/>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EDDB1F3-ADF4-9552-43A6-6D57BCDC754A}"/>
              </a:ext>
            </a:extLst>
          </p:cNvPr>
          <p:cNvSpPr/>
          <p:nvPr/>
        </p:nvSpPr>
        <p:spPr>
          <a:xfrm>
            <a:off x="534838" y="2295809"/>
            <a:ext cx="4761781" cy="40208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33EE78-67F7-3BA2-16EA-00A9B013E14C}"/>
              </a:ext>
            </a:extLst>
          </p:cNvPr>
          <p:cNvSpPr txBox="1">
            <a:spLocks/>
          </p:cNvSpPr>
          <p:nvPr/>
        </p:nvSpPr>
        <p:spPr>
          <a:xfrm>
            <a:off x="386812" y="-968535"/>
            <a:ext cx="7292902"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900">
                <a:latin typeface="Anton" pitchFamily="2" charset="77"/>
              </a:rPr>
              <a:t>Mindset to support learning</a:t>
            </a:r>
            <a:endParaRPr lang="en-US" sz="4800">
              <a:latin typeface="Anton" pitchFamily="2" charset="77"/>
            </a:endParaRPr>
          </a:p>
        </p:txBody>
      </p:sp>
      <p:sp>
        <p:nvSpPr>
          <p:cNvPr id="12" name="TextBox 11">
            <a:extLst>
              <a:ext uri="{FF2B5EF4-FFF2-40B4-BE49-F238E27FC236}">
                <a16:creationId xmlns:a16="http://schemas.microsoft.com/office/drawing/2014/main" id="{789EC15F-3421-49A8-D71B-650BFB3DFBA8}"/>
              </a:ext>
            </a:extLst>
          </p:cNvPr>
          <p:cNvSpPr txBox="1"/>
          <p:nvPr/>
        </p:nvSpPr>
        <p:spPr>
          <a:xfrm>
            <a:off x="835333" y="3091854"/>
            <a:ext cx="4157932" cy="2740430"/>
          </a:xfrm>
          <a:prstGeom prst="rect">
            <a:avLst/>
          </a:prstGeom>
          <a:noFill/>
        </p:spPr>
        <p:txBody>
          <a:bodyPr wrap="square">
            <a:spAutoFit/>
          </a:bodyPr>
          <a:lstStyle/>
          <a:p>
            <a:pPr>
              <a:lnSpc>
                <a:spcPct val="110000"/>
              </a:lnSpc>
              <a:spcAft>
                <a:spcPts val="600"/>
              </a:spcAft>
            </a:pPr>
            <a:r>
              <a:rPr lang="en-US" sz="2400">
                <a:latin typeface="Anton" pitchFamily="2" charset="77"/>
                <a:cs typeface="Calibri"/>
              </a:rPr>
              <a:t>Growth mindset says…</a:t>
            </a:r>
          </a:p>
          <a:p>
            <a:pPr>
              <a:lnSpc>
                <a:spcPct val="110000"/>
              </a:lnSpc>
              <a:spcAft>
                <a:spcPts val="600"/>
              </a:spcAft>
            </a:pPr>
            <a:r>
              <a:rPr lang="en-US" sz="2400">
                <a:latin typeface="Calibri"/>
                <a:cs typeface="Calibri"/>
              </a:rPr>
              <a:t>‘mistakes are nothing to be ashamed of’</a:t>
            </a:r>
          </a:p>
          <a:p>
            <a:pPr>
              <a:lnSpc>
                <a:spcPct val="110000"/>
              </a:lnSpc>
              <a:spcAft>
                <a:spcPts val="600"/>
              </a:spcAft>
            </a:pPr>
            <a:r>
              <a:rPr lang="en-US" sz="2400">
                <a:latin typeface="Calibri"/>
                <a:cs typeface="Calibri"/>
              </a:rPr>
              <a:t>‘mistakes help me learn’</a:t>
            </a:r>
          </a:p>
          <a:p>
            <a:pPr>
              <a:lnSpc>
                <a:spcPct val="110000"/>
              </a:lnSpc>
              <a:spcAft>
                <a:spcPts val="600"/>
              </a:spcAft>
            </a:pPr>
            <a:r>
              <a:rPr lang="en-US" sz="2400">
                <a:latin typeface="Calibri"/>
                <a:cs typeface="Calibri"/>
              </a:rPr>
              <a:t>‘If I practice and put in the effort, I can succeed’. ​</a:t>
            </a:r>
          </a:p>
        </p:txBody>
      </p:sp>
      <p:sp>
        <p:nvSpPr>
          <p:cNvPr id="6" name="Slide Number Placeholder 5">
            <a:extLst>
              <a:ext uri="{FF2B5EF4-FFF2-40B4-BE49-F238E27FC236}">
                <a16:creationId xmlns:a16="http://schemas.microsoft.com/office/drawing/2014/main" id="{DB165ADD-1572-705E-0025-DC436442244B}"/>
              </a:ext>
            </a:extLst>
          </p:cNvPr>
          <p:cNvSpPr>
            <a:spLocks noGrp="1"/>
          </p:cNvSpPr>
          <p:nvPr>
            <p:ph type="sldNum" sz="quarter" idx="12"/>
          </p:nvPr>
        </p:nvSpPr>
        <p:spPr/>
        <p:txBody>
          <a:bodyPr/>
          <a:lstStyle/>
          <a:p>
            <a:fld id="{0BA21EBD-6322-B942-88E0-85CED944E7BE}" type="slidenum">
              <a:rPr lang="en-US" smtClean="0"/>
              <a:t>27</a:t>
            </a:fld>
            <a:endParaRPr lang="en-US"/>
          </a:p>
        </p:txBody>
      </p:sp>
      <p:pic>
        <p:nvPicPr>
          <p:cNvPr id="17" name="Picture 16">
            <a:extLst>
              <a:ext uri="{FF2B5EF4-FFF2-40B4-BE49-F238E27FC236}">
                <a16:creationId xmlns:a16="http://schemas.microsoft.com/office/drawing/2014/main" id="{9D377F5B-2A66-88DE-577D-A5900DF91646}"/>
              </a:ext>
            </a:extLst>
          </p:cNvPr>
          <p:cNvPicPr>
            <a:picLocks noChangeAspect="1"/>
          </p:cNvPicPr>
          <p:nvPr/>
        </p:nvPicPr>
        <p:blipFill>
          <a:blip r:embed="rId3"/>
          <a:stretch>
            <a:fillRect/>
          </a:stretch>
        </p:blipFill>
        <p:spPr>
          <a:xfrm>
            <a:off x="2065952" y="2002539"/>
            <a:ext cx="1696694" cy="688983"/>
          </a:xfrm>
          <a:prstGeom prst="rect">
            <a:avLst/>
          </a:prstGeom>
        </p:spPr>
      </p:pic>
      <p:sp>
        <p:nvSpPr>
          <p:cNvPr id="14" name="TextBox 13">
            <a:extLst>
              <a:ext uri="{FF2B5EF4-FFF2-40B4-BE49-F238E27FC236}">
                <a16:creationId xmlns:a16="http://schemas.microsoft.com/office/drawing/2014/main" id="{CAA93244-1E8F-FB7C-AAB9-910B1A08A910}"/>
              </a:ext>
            </a:extLst>
          </p:cNvPr>
          <p:cNvSpPr txBox="1"/>
          <p:nvPr/>
        </p:nvSpPr>
        <p:spPr>
          <a:xfrm>
            <a:off x="8169381" y="2839219"/>
            <a:ext cx="2083917" cy="1697068"/>
          </a:xfrm>
          <a:prstGeom prst="rect">
            <a:avLst/>
          </a:prstGeom>
          <a:noFill/>
        </p:spPr>
        <p:txBody>
          <a:bodyPr wrap="square">
            <a:spAutoFit/>
          </a:bodyPr>
          <a:lstStyle/>
          <a:p>
            <a:pPr>
              <a:lnSpc>
                <a:spcPct val="110000"/>
              </a:lnSpc>
            </a:pPr>
            <a:r>
              <a:rPr lang="en-US" sz="2400">
                <a:latin typeface="Calibri"/>
                <a:cs typeface="Calibri"/>
              </a:rPr>
              <a:t>Learning well from mistakes takes the right </a:t>
            </a:r>
            <a:r>
              <a:rPr lang="en-US" sz="2400" b="1">
                <a:latin typeface="Calibri"/>
                <a:cs typeface="Calibri"/>
              </a:rPr>
              <a:t>attitude</a:t>
            </a:r>
            <a:r>
              <a:rPr lang="en-US" sz="2400">
                <a:latin typeface="Calibri"/>
                <a:cs typeface="Calibri"/>
              </a:rPr>
              <a:t>.</a:t>
            </a:r>
          </a:p>
        </p:txBody>
      </p:sp>
      <p:sp>
        <p:nvSpPr>
          <p:cNvPr id="4" name="Rectangle 3">
            <a:extLst>
              <a:ext uri="{FF2B5EF4-FFF2-40B4-BE49-F238E27FC236}">
                <a16:creationId xmlns:a16="http://schemas.microsoft.com/office/drawing/2014/main" id="{537374AE-69A9-4ACC-58C5-21F927AC98F5}"/>
              </a:ext>
            </a:extLst>
          </p:cNvPr>
          <p:cNvSpPr/>
          <p:nvPr/>
        </p:nvSpPr>
        <p:spPr>
          <a:xfrm>
            <a:off x="6901135" y="2295809"/>
            <a:ext cx="4761781" cy="40208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D118C0C0-1714-C8E3-120D-DC5F7A021945}"/>
              </a:ext>
            </a:extLst>
          </p:cNvPr>
          <p:cNvPicPr>
            <a:picLocks noChangeAspect="1"/>
          </p:cNvPicPr>
          <p:nvPr/>
        </p:nvPicPr>
        <p:blipFill>
          <a:blip r:embed="rId3"/>
          <a:stretch>
            <a:fillRect/>
          </a:stretch>
        </p:blipFill>
        <p:spPr>
          <a:xfrm>
            <a:off x="8429354" y="1999337"/>
            <a:ext cx="1696694" cy="688983"/>
          </a:xfrm>
          <a:prstGeom prst="rect">
            <a:avLst/>
          </a:prstGeom>
        </p:spPr>
      </p:pic>
      <p:sp>
        <p:nvSpPr>
          <p:cNvPr id="10" name="TextBox 9">
            <a:extLst>
              <a:ext uri="{FF2B5EF4-FFF2-40B4-BE49-F238E27FC236}">
                <a16:creationId xmlns:a16="http://schemas.microsoft.com/office/drawing/2014/main" id="{DEE71F54-9B29-87C7-F8BD-4C11EE61689E}"/>
              </a:ext>
            </a:extLst>
          </p:cNvPr>
          <p:cNvSpPr txBox="1"/>
          <p:nvPr/>
        </p:nvSpPr>
        <p:spPr>
          <a:xfrm>
            <a:off x="5694513" y="2295809"/>
            <a:ext cx="1009419" cy="830997"/>
          </a:xfrm>
          <a:prstGeom prst="rect">
            <a:avLst/>
          </a:prstGeom>
          <a:noFill/>
        </p:spPr>
        <p:txBody>
          <a:bodyPr wrap="square">
            <a:spAutoFit/>
          </a:bodyPr>
          <a:lstStyle/>
          <a:p>
            <a:r>
              <a:rPr lang="en-US" sz="4800">
                <a:solidFill>
                  <a:schemeClr val="bg1"/>
                </a:solidFill>
                <a:latin typeface="Anton" pitchFamily="2" charset="77"/>
              </a:rPr>
              <a:t>VS</a:t>
            </a:r>
            <a:endParaRPr lang="en-US" sz="4800">
              <a:solidFill>
                <a:schemeClr val="bg1"/>
              </a:solidFill>
            </a:endParaRPr>
          </a:p>
        </p:txBody>
      </p:sp>
      <p:sp>
        <p:nvSpPr>
          <p:cNvPr id="13" name="TextBox 12">
            <a:extLst>
              <a:ext uri="{FF2B5EF4-FFF2-40B4-BE49-F238E27FC236}">
                <a16:creationId xmlns:a16="http://schemas.microsoft.com/office/drawing/2014/main" id="{21DAE74C-ED8A-71D7-1CAC-258DE767C10F}"/>
              </a:ext>
            </a:extLst>
          </p:cNvPr>
          <p:cNvSpPr txBox="1"/>
          <p:nvPr/>
        </p:nvSpPr>
        <p:spPr>
          <a:xfrm>
            <a:off x="7198735" y="3090632"/>
            <a:ext cx="4157932" cy="2817374"/>
          </a:xfrm>
          <a:prstGeom prst="rect">
            <a:avLst/>
          </a:prstGeom>
          <a:noFill/>
        </p:spPr>
        <p:txBody>
          <a:bodyPr wrap="square">
            <a:spAutoFit/>
          </a:bodyPr>
          <a:lstStyle/>
          <a:p>
            <a:pPr>
              <a:lnSpc>
                <a:spcPct val="110000"/>
              </a:lnSpc>
              <a:spcAft>
                <a:spcPts val="600"/>
              </a:spcAft>
            </a:pPr>
            <a:r>
              <a:rPr lang="en-US" sz="2400">
                <a:latin typeface="Anton" pitchFamily="2" charset="77"/>
                <a:cs typeface="Calibri"/>
              </a:rPr>
              <a:t>Fixed mindset says…</a:t>
            </a:r>
          </a:p>
          <a:p>
            <a:pPr>
              <a:lnSpc>
                <a:spcPct val="110000"/>
              </a:lnSpc>
              <a:spcAft>
                <a:spcPts val="600"/>
              </a:spcAft>
            </a:pPr>
            <a:r>
              <a:rPr lang="en-US" sz="2400">
                <a:latin typeface="Calibri"/>
                <a:cs typeface="Calibri"/>
              </a:rPr>
              <a:t>‘I’m a loser’</a:t>
            </a:r>
          </a:p>
          <a:p>
            <a:pPr>
              <a:lnSpc>
                <a:spcPct val="110000"/>
              </a:lnSpc>
              <a:spcAft>
                <a:spcPts val="600"/>
              </a:spcAft>
            </a:pPr>
            <a:r>
              <a:rPr lang="en-US" sz="2400">
                <a:latin typeface="Calibri"/>
                <a:cs typeface="Calibri"/>
              </a:rPr>
              <a:t>‘I’m rubbish’​</a:t>
            </a:r>
          </a:p>
          <a:p>
            <a:pPr>
              <a:lnSpc>
                <a:spcPct val="110000"/>
              </a:lnSpc>
              <a:spcAft>
                <a:spcPts val="600"/>
              </a:spcAft>
            </a:pPr>
            <a:r>
              <a:rPr lang="en-US" sz="2400">
                <a:latin typeface="Calibri"/>
                <a:cs typeface="Calibri"/>
              </a:rPr>
              <a:t>‘I’ll never be any good’</a:t>
            </a:r>
          </a:p>
          <a:p>
            <a:pPr>
              <a:lnSpc>
                <a:spcPct val="110000"/>
              </a:lnSpc>
              <a:spcAft>
                <a:spcPts val="600"/>
              </a:spcAft>
            </a:pPr>
            <a:r>
              <a:rPr lang="en-US" sz="2400">
                <a:latin typeface="Calibri"/>
                <a:cs typeface="Calibri"/>
              </a:rPr>
              <a:t>‘If I keep trying, I’ll just keep failing’</a:t>
            </a:r>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Tree>
    <p:extLst>
      <p:ext uri="{BB962C8B-B14F-4D97-AF65-F5344CB8AC3E}">
        <p14:creationId xmlns:p14="http://schemas.microsoft.com/office/powerpoint/2010/main" val="564075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C2817F-2BBD-7D97-C03B-DF920125AD9D}"/>
              </a:ext>
            </a:extLst>
          </p:cNvPr>
          <p:cNvSpPr/>
          <p:nvPr/>
        </p:nvSpPr>
        <p:spPr>
          <a:xfrm>
            <a:off x="4215539" y="17247"/>
            <a:ext cx="7976461" cy="6840753"/>
          </a:xfrm>
          <a:prstGeom prst="rect">
            <a:avLst/>
          </a:prstGeom>
          <a:solidFill>
            <a:srgbClr val="74AF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0300407-4654-16F3-3BE1-EE9AE3159E48}"/>
              </a:ext>
            </a:extLst>
          </p:cNvPr>
          <p:cNvSpPr/>
          <p:nvPr/>
        </p:nvSpPr>
        <p:spPr>
          <a:xfrm>
            <a:off x="4582900" y="1795910"/>
            <a:ext cx="2234664" cy="31593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91D1B45-E48C-4C6D-C3BF-8F71A9FABE80}"/>
              </a:ext>
            </a:extLst>
          </p:cNvPr>
          <p:cNvSpPr/>
          <p:nvPr/>
        </p:nvSpPr>
        <p:spPr>
          <a:xfrm>
            <a:off x="7044876" y="1795910"/>
            <a:ext cx="2234664" cy="31593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D1BB73B-FFED-9DCF-2AF8-81821DE36170}"/>
              </a:ext>
            </a:extLst>
          </p:cNvPr>
          <p:cNvSpPr/>
          <p:nvPr/>
        </p:nvSpPr>
        <p:spPr>
          <a:xfrm>
            <a:off x="9506852" y="1767009"/>
            <a:ext cx="2234664" cy="31593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2" name="Title 4">
            <a:extLst>
              <a:ext uri="{FF2B5EF4-FFF2-40B4-BE49-F238E27FC236}">
                <a16:creationId xmlns:a16="http://schemas.microsoft.com/office/drawing/2014/main" id="{DD946346-F6C9-305D-A953-F03F9D6F76B1}"/>
              </a:ext>
            </a:extLst>
          </p:cNvPr>
          <p:cNvSpPr txBox="1">
            <a:spLocks/>
          </p:cNvSpPr>
          <p:nvPr/>
        </p:nvSpPr>
        <p:spPr>
          <a:xfrm>
            <a:off x="539578" y="476336"/>
            <a:ext cx="9493249" cy="15779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a:latin typeface="Anton" pitchFamily="2" charset="77"/>
              </a:rPr>
              <a:t>Case Studies</a:t>
            </a:r>
          </a:p>
        </p:txBody>
      </p:sp>
      <p:sp>
        <p:nvSpPr>
          <p:cNvPr id="4" name="TextBox 3">
            <a:extLst>
              <a:ext uri="{FF2B5EF4-FFF2-40B4-BE49-F238E27FC236}">
                <a16:creationId xmlns:a16="http://schemas.microsoft.com/office/drawing/2014/main" id="{5E167E98-F2CD-49A4-6DD9-A2659BFADFA9}"/>
              </a:ext>
            </a:extLst>
          </p:cNvPr>
          <p:cNvSpPr txBox="1"/>
          <p:nvPr/>
        </p:nvSpPr>
        <p:spPr>
          <a:xfrm>
            <a:off x="555834" y="3450974"/>
            <a:ext cx="3148168" cy="1955600"/>
          </a:xfrm>
          <a:prstGeom prst="rect">
            <a:avLst/>
          </a:prstGeom>
          <a:noFill/>
        </p:spPr>
        <p:txBody>
          <a:bodyPr wrap="square" lIns="91440" tIns="45720" rIns="91440" bIns="45720" anchor="t">
            <a:spAutoFit/>
          </a:bodyPr>
          <a:lstStyle/>
          <a:p>
            <a:pPr marL="0" indent="0">
              <a:buNone/>
            </a:pPr>
            <a:r>
              <a:rPr lang="en-US" sz="2400" dirty="0">
                <a:latin typeface="Calibri"/>
                <a:cs typeface="Calibri"/>
              </a:rPr>
              <a:t>See your Lesson 2 Worksheet for case studies Maryam and Harry. </a:t>
            </a:r>
          </a:p>
          <a:p>
            <a:pPr marL="0" indent="0">
              <a:lnSpc>
                <a:spcPct val="110000"/>
              </a:lnSpc>
              <a:spcAft>
                <a:spcPts val="600"/>
              </a:spcAft>
              <a:buNone/>
            </a:pPr>
            <a:r>
              <a:rPr lang="en-US" sz="2400" dirty="0">
                <a:latin typeface="Calibri"/>
                <a:ea typeface="Calibri"/>
                <a:cs typeface="Calibri"/>
              </a:rPr>
              <a:t>Discussion questions:</a:t>
            </a:r>
          </a:p>
        </p:txBody>
      </p:sp>
      <p:sp>
        <p:nvSpPr>
          <p:cNvPr id="20" name="TextBox 19">
            <a:extLst>
              <a:ext uri="{FF2B5EF4-FFF2-40B4-BE49-F238E27FC236}">
                <a16:creationId xmlns:a16="http://schemas.microsoft.com/office/drawing/2014/main" id="{2ED55617-CA07-BCFF-724E-69C685ABF9A6}"/>
              </a:ext>
            </a:extLst>
          </p:cNvPr>
          <p:cNvSpPr txBox="1"/>
          <p:nvPr/>
        </p:nvSpPr>
        <p:spPr>
          <a:xfrm>
            <a:off x="7230348" y="2193627"/>
            <a:ext cx="1914817" cy="2677656"/>
          </a:xfrm>
          <a:prstGeom prst="rect">
            <a:avLst/>
          </a:prstGeom>
          <a:noFill/>
        </p:spPr>
        <p:txBody>
          <a:bodyPr wrap="square" lIns="91440" tIns="45720" rIns="91440" bIns="45720" anchor="t">
            <a:spAutoFit/>
          </a:bodyPr>
          <a:lstStyle/>
          <a:p>
            <a:r>
              <a:rPr lang="en-GB" sz="2400">
                <a:latin typeface="Calibri"/>
                <a:ea typeface="+mn-lt"/>
                <a:cs typeface="+mn-lt"/>
              </a:rPr>
              <a:t>Identify whether they are responding with a fixed or growth mindset    </a:t>
            </a:r>
            <a:endParaRPr lang="en-GB" sz="2400">
              <a:latin typeface="Calibri"/>
              <a:ea typeface="+mn-lt"/>
              <a:cs typeface="Calibri"/>
            </a:endParaRPr>
          </a:p>
        </p:txBody>
      </p:sp>
      <p:sp>
        <p:nvSpPr>
          <p:cNvPr id="17" name="TextBox 16">
            <a:extLst>
              <a:ext uri="{FF2B5EF4-FFF2-40B4-BE49-F238E27FC236}">
                <a16:creationId xmlns:a16="http://schemas.microsoft.com/office/drawing/2014/main" id="{31421A24-6975-7507-B430-3F0DD3462712}"/>
              </a:ext>
            </a:extLst>
          </p:cNvPr>
          <p:cNvSpPr txBox="1"/>
          <p:nvPr/>
        </p:nvSpPr>
        <p:spPr>
          <a:xfrm>
            <a:off x="4692031" y="2193627"/>
            <a:ext cx="2051507" cy="1200329"/>
          </a:xfrm>
          <a:prstGeom prst="rect">
            <a:avLst/>
          </a:prstGeom>
          <a:noFill/>
        </p:spPr>
        <p:txBody>
          <a:bodyPr wrap="square" lIns="91440" tIns="45720" rIns="91440" bIns="45720" anchor="t">
            <a:spAutoFit/>
          </a:bodyPr>
          <a:lstStyle/>
          <a:p>
            <a:r>
              <a:rPr lang="en-GB" sz="2400">
                <a:latin typeface="Calibri"/>
                <a:ea typeface="+mn-lt"/>
                <a:cs typeface="+mn-lt"/>
              </a:rPr>
              <a:t>Describe the strategies they are using   </a:t>
            </a:r>
            <a:endParaRPr lang="en-GB" sz="2400">
              <a:latin typeface="Calibri"/>
              <a:ea typeface="+mn-lt"/>
              <a:cs typeface="Calibri"/>
            </a:endParaRPr>
          </a:p>
        </p:txBody>
      </p:sp>
      <p:sp>
        <p:nvSpPr>
          <p:cNvPr id="27" name="TextBox 26">
            <a:extLst>
              <a:ext uri="{FF2B5EF4-FFF2-40B4-BE49-F238E27FC236}">
                <a16:creationId xmlns:a16="http://schemas.microsoft.com/office/drawing/2014/main" id="{4E2BBD92-2203-BC51-04CA-25BAAA7DED7E}"/>
              </a:ext>
            </a:extLst>
          </p:cNvPr>
          <p:cNvSpPr txBox="1"/>
          <p:nvPr/>
        </p:nvSpPr>
        <p:spPr>
          <a:xfrm>
            <a:off x="9656702" y="2176956"/>
            <a:ext cx="1673646" cy="1200329"/>
          </a:xfrm>
          <a:prstGeom prst="rect">
            <a:avLst/>
          </a:prstGeom>
          <a:noFill/>
        </p:spPr>
        <p:txBody>
          <a:bodyPr wrap="square" lIns="91440" tIns="45720" rIns="91440" bIns="45720" anchor="t">
            <a:spAutoFit/>
          </a:bodyPr>
          <a:lstStyle/>
          <a:p>
            <a:r>
              <a:rPr lang="en-GB" sz="2400">
                <a:latin typeface="Calibri"/>
                <a:ea typeface="+mn-lt"/>
                <a:cs typeface="+mn-lt"/>
              </a:rPr>
              <a:t>Explain possible outcomes  </a:t>
            </a:r>
            <a:endParaRPr lang="en-GB" sz="2400">
              <a:latin typeface="Calibri"/>
              <a:cs typeface="Calibri"/>
            </a:endParaRPr>
          </a:p>
        </p:txBody>
      </p:sp>
      <p:pic>
        <p:nvPicPr>
          <p:cNvPr id="28" name="Picture 27">
            <a:extLst>
              <a:ext uri="{FF2B5EF4-FFF2-40B4-BE49-F238E27FC236}">
                <a16:creationId xmlns:a16="http://schemas.microsoft.com/office/drawing/2014/main" id="{1F1F8FD9-BE9E-DE97-1004-373A6441CDA5}"/>
              </a:ext>
            </a:extLst>
          </p:cNvPr>
          <p:cNvPicPr>
            <a:picLocks noChangeAspect="1"/>
          </p:cNvPicPr>
          <p:nvPr/>
        </p:nvPicPr>
        <p:blipFill>
          <a:blip r:embed="rId5"/>
          <a:stretch>
            <a:fillRect/>
          </a:stretch>
        </p:blipFill>
        <p:spPr>
          <a:xfrm>
            <a:off x="-886536" y="1331647"/>
            <a:ext cx="4795307" cy="1920268"/>
          </a:xfrm>
          <a:prstGeom prst="rect">
            <a:avLst/>
          </a:prstGeom>
        </p:spPr>
      </p:pic>
      <p:sp>
        <p:nvSpPr>
          <p:cNvPr id="3" name="Slide Number Placeholder 2">
            <a:extLst>
              <a:ext uri="{FF2B5EF4-FFF2-40B4-BE49-F238E27FC236}">
                <a16:creationId xmlns:a16="http://schemas.microsoft.com/office/drawing/2014/main" id="{0CDABD13-16A4-DE4C-F84D-3406470A8CA7}"/>
              </a:ext>
            </a:extLst>
          </p:cNvPr>
          <p:cNvSpPr>
            <a:spLocks noGrp="1"/>
          </p:cNvSpPr>
          <p:nvPr>
            <p:ph type="sldNum" sz="quarter" idx="12"/>
          </p:nvPr>
        </p:nvSpPr>
        <p:spPr/>
        <p:txBody>
          <a:bodyPr/>
          <a:lstStyle/>
          <a:p>
            <a:fld id="{0BA21EBD-6322-B942-88E0-85CED944E7BE}" type="slidenum">
              <a:rPr lang="en-US" smtClean="0"/>
              <a:t>28</a:t>
            </a:fld>
            <a:endParaRPr lang="en-US"/>
          </a:p>
        </p:txBody>
      </p:sp>
      <p:pic>
        <p:nvPicPr>
          <p:cNvPr id="6" name="Picture 5">
            <a:extLst>
              <a:ext uri="{FF2B5EF4-FFF2-40B4-BE49-F238E27FC236}">
                <a16:creationId xmlns:a16="http://schemas.microsoft.com/office/drawing/2014/main" id="{0C40E5C3-32B8-84FF-549B-0E1AE93FB2E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4527217" y="1385959"/>
            <a:ext cx="1037440" cy="577896"/>
          </a:xfrm>
          <a:prstGeom prst="rect">
            <a:avLst/>
          </a:prstGeom>
        </p:spPr>
      </p:pic>
      <p:pic>
        <p:nvPicPr>
          <p:cNvPr id="8" name="Picture 7">
            <a:extLst>
              <a:ext uri="{FF2B5EF4-FFF2-40B4-BE49-F238E27FC236}">
                <a16:creationId xmlns:a16="http://schemas.microsoft.com/office/drawing/2014/main" id="{06B0E4AF-00CE-660B-3A61-57C6B14C7BB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6997606" y="1428484"/>
            <a:ext cx="1037440" cy="577896"/>
          </a:xfrm>
          <a:prstGeom prst="rect">
            <a:avLst/>
          </a:prstGeom>
        </p:spPr>
      </p:pic>
      <p:pic>
        <p:nvPicPr>
          <p:cNvPr id="9" name="Picture 8">
            <a:extLst>
              <a:ext uri="{FF2B5EF4-FFF2-40B4-BE49-F238E27FC236}">
                <a16:creationId xmlns:a16="http://schemas.microsoft.com/office/drawing/2014/main" id="{C072DC63-B041-5700-09D9-1084D437920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9467211" y="1492648"/>
            <a:ext cx="1037440" cy="577896"/>
          </a:xfrm>
          <a:prstGeom prst="rect">
            <a:avLst/>
          </a:prstGeom>
        </p:spPr>
      </p:pic>
    </p:spTree>
    <p:extLst>
      <p:ext uri="{BB962C8B-B14F-4D97-AF65-F5344CB8AC3E}">
        <p14:creationId xmlns:p14="http://schemas.microsoft.com/office/powerpoint/2010/main" val="2695353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2" name="Title 5">
            <a:extLst>
              <a:ext uri="{FF2B5EF4-FFF2-40B4-BE49-F238E27FC236}">
                <a16:creationId xmlns:a16="http://schemas.microsoft.com/office/drawing/2014/main" id="{081E83F4-2BFA-39EA-D64F-1D640D3693FE}"/>
              </a:ext>
            </a:extLst>
          </p:cNvPr>
          <p:cNvSpPr txBox="1">
            <a:spLocks/>
          </p:cNvSpPr>
          <p:nvPr/>
        </p:nvSpPr>
        <p:spPr>
          <a:xfrm>
            <a:off x="501880" y="349783"/>
            <a:ext cx="4240602" cy="307921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en-US" sz="4900">
                <a:latin typeface="Anton" pitchFamily="2" charset="77"/>
              </a:rPr>
              <a:t>Personal reflection</a:t>
            </a:r>
            <a:br>
              <a:rPr lang="en-US"/>
            </a:br>
            <a:endParaRPr lang="en-US" sz="2500">
              <a:latin typeface="Anton" pitchFamily="2" charset="77"/>
            </a:endParaRPr>
          </a:p>
        </p:txBody>
      </p:sp>
      <p:sp>
        <p:nvSpPr>
          <p:cNvPr id="4" name="TextBox 3">
            <a:extLst>
              <a:ext uri="{FF2B5EF4-FFF2-40B4-BE49-F238E27FC236}">
                <a16:creationId xmlns:a16="http://schemas.microsoft.com/office/drawing/2014/main" id="{66744BDF-A284-D523-746F-F25F534179E2}"/>
              </a:ext>
            </a:extLst>
          </p:cNvPr>
          <p:cNvSpPr txBox="1"/>
          <p:nvPr/>
        </p:nvSpPr>
        <p:spPr>
          <a:xfrm>
            <a:off x="3450567" y="175091"/>
            <a:ext cx="8488391" cy="3552960"/>
          </a:xfrm>
          <a:prstGeom prst="rect">
            <a:avLst/>
          </a:prstGeom>
          <a:noFill/>
        </p:spPr>
        <p:txBody>
          <a:bodyPr wrap="square" lIns="91440" tIns="45720" rIns="91440" bIns="45720" anchor="t">
            <a:spAutoFit/>
          </a:bodyPr>
          <a:lstStyle/>
          <a:p>
            <a:pPr>
              <a:lnSpc>
                <a:spcPct val="110000"/>
              </a:lnSpc>
              <a:spcAft>
                <a:spcPts val="600"/>
              </a:spcAft>
            </a:pPr>
            <a:r>
              <a:rPr lang="en-GB" sz="2400" dirty="0">
                <a:latin typeface="Calibri"/>
                <a:cs typeface="Calibri"/>
              </a:rPr>
              <a:t>In the last lesson, we practised noticing our worries and our own body's response to stress.</a:t>
            </a:r>
            <a:endParaRPr lang="en-US" sz="2400" dirty="0">
              <a:latin typeface="Calibri"/>
              <a:cs typeface="Calibri"/>
            </a:endParaRPr>
          </a:p>
          <a:p>
            <a:pPr>
              <a:lnSpc>
                <a:spcPct val="110000"/>
              </a:lnSpc>
              <a:spcAft>
                <a:spcPts val="600"/>
              </a:spcAft>
            </a:pPr>
            <a:r>
              <a:rPr lang="en-GB" sz="2400" dirty="0">
                <a:latin typeface="Calibri"/>
                <a:cs typeface="Calibri"/>
              </a:rPr>
              <a:t>Now that we know a mistake is as useful to our brain for learning as a success, we know we do not need to fear getting it wrong.   </a:t>
            </a:r>
            <a:endParaRPr lang="en-GB" sz="2400" dirty="0">
              <a:latin typeface="Calibri"/>
              <a:ea typeface="Calibri"/>
              <a:cs typeface="Calibri"/>
            </a:endParaRPr>
          </a:p>
          <a:p>
            <a:pPr>
              <a:lnSpc>
                <a:spcPct val="110000"/>
              </a:lnSpc>
              <a:spcAft>
                <a:spcPts val="600"/>
              </a:spcAft>
            </a:pPr>
            <a:r>
              <a:rPr lang="en-GB" sz="2400" dirty="0">
                <a:latin typeface="Calibri"/>
                <a:cs typeface="Calibri"/>
              </a:rPr>
              <a:t>This time we will think about how changing our behaviour could change how we feel.  </a:t>
            </a:r>
            <a:endParaRPr lang="en-GB" sz="2400" dirty="0">
              <a:latin typeface="Calibri"/>
              <a:ea typeface="Calibri"/>
              <a:cs typeface="Calibri"/>
            </a:endParaRPr>
          </a:p>
          <a:p>
            <a:pPr>
              <a:lnSpc>
                <a:spcPct val="110000"/>
              </a:lnSpc>
              <a:spcAft>
                <a:spcPts val="600"/>
              </a:spcAft>
            </a:pPr>
            <a:r>
              <a:rPr lang="en-GB" sz="2400" dirty="0">
                <a:latin typeface="Calibri"/>
                <a:cs typeface="Calibri"/>
              </a:rPr>
              <a:t>This exercise is just for your reflection, you will not need to share your responses. </a:t>
            </a:r>
            <a:endParaRPr lang="en-GB" sz="2400" dirty="0">
              <a:latin typeface="Calibri"/>
              <a:ea typeface="Calibri"/>
              <a:cs typeface="Calibri"/>
            </a:endParaRPr>
          </a:p>
        </p:txBody>
      </p:sp>
      <p:sp>
        <p:nvSpPr>
          <p:cNvPr id="5" name="Rectangle 4">
            <a:extLst>
              <a:ext uri="{FF2B5EF4-FFF2-40B4-BE49-F238E27FC236}">
                <a16:creationId xmlns:a16="http://schemas.microsoft.com/office/drawing/2014/main" id="{ED356AD7-E843-33C2-BDB8-C7050CEA87A6}"/>
              </a:ext>
            </a:extLst>
          </p:cNvPr>
          <p:cNvSpPr/>
          <p:nvPr/>
        </p:nvSpPr>
        <p:spPr>
          <a:xfrm>
            <a:off x="0" y="3902744"/>
            <a:ext cx="12192000" cy="2955256"/>
          </a:xfrm>
          <a:prstGeom prst="rect">
            <a:avLst/>
          </a:prstGeom>
          <a:solidFill>
            <a:srgbClr val="74AF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57CEDB3-10B5-2F2B-6D30-30C56FB50DF6}"/>
              </a:ext>
            </a:extLst>
          </p:cNvPr>
          <p:cNvSpPr txBox="1"/>
          <p:nvPr/>
        </p:nvSpPr>
        <p:spPr>
          <a:xfrm>
            <a:off x="501880" y="1982379"/>
            <a:ext cx="2517365" cy="1290290"/>
          </a:xfrm>
          <a:prstGeom prst="rect">
            <a:avLst/>
          </a:prstGeom>
          <a:noFill/>
        </p:spPr>
        <p:txBody>
          <a:bodyPr wrap="square">
            <a:spAutoFit/>
          </a:bodyPr>
          <a:lstStyle/>
          <a:p>
            <a:pPr>
              <a:lnSpc>
                <a:spcPct val="110000"/>
              </a:lnSpc>
            </a:pPr>
            <a:r>
              <a:rPr lang="en-US" sz="2400">
                <a:latin typeface="Anton" pitchFamily="2" charset="77"/>
              </a:rPr>
              <a:t>Practice Makes Progress: </a:t>
            </a:r>
            <a:br>
              <a:rPr lang="en-US" sz="2400">
                <a:latin typeface="Anton" pitchFamily="2" charset="77"/>
              </a:rPr>
            </a:br>
            <a:r>
              <a:rPr lang="en-US" sz="2400">
                <a:latin typeface="Anton" pitchFamily="2" charset="77"/>
              </a:rPr>
              <a:t>Growth mindset</a:t>
            </a:r>
          </a:p>
        </p:txBody>
      </p:sp>
      <p:sp>
        <p:nvSpPr>
          <p:cNvPr id="6" name="Slide Number Placeholder 5">
            <a:extLst>
              <a:ext uri="{FF2B5EF4-FFF2-40B4-BE49-F238E27FC236}">
                <a16:creationId xmlns:a16="http://schemas.microsoft.com/office/drawing/2014/main" id="{BF5A9E91-E7EB-2D1F-5992-AA39667346E3}"/>
              </a:ext>
            </a:extLst>
          </p:cNvPr>
          <p:cNvSpPr>
            <a:spLocks noGrp="1"/>
          </p:cNvSpPr>
          <p:nvPr>
            <p:ph type="sldNum" sz="quarter" idx="12"/>
          </p:nvPr>
        </p:nvSpPr>
        <p:spPr/>
        <p:txBody>
          <a:bodyPr/>
          <a:lstStyle/>
          <a:p>
            <a:fld id="{0BA21EBD-6322-B942-88E0-85CED944E7BE}" type="slidenum">
              <a:rPr lang="en-US" smtClean="0"/>
              <a:t>29</a:t>
            </a:fld>
            <a:endParaRPr lang="en-US"/>
          </a:p>
        </p:txBody>
      </p:sp>
      <p:graphicFrame>
        <p:nvGraphicFramePr>
          <p:cNvPr id="9" name="Table 8">
            <a:extLst>
              <a:ext uri="{FF2B5EF4-FFF2-40B4-BE49-F238E27FC236}">
                <a16:creationId xmlns:a16="http://schemas.microsoft.com/office/drawing/2014/main" id="{7FF79461-1FB9-98F3-D1B7-968DFC3AF729}"/>
              </a:ext>
            </a:extLst>
          </p:cNvPr>
          <p:cNvGraphicFramePr>
            <a:graphicFrameLocks noGrp="1"/>
          </p:cNvGraphicFramePr>
          <p:nvPr>
            <p:extLst>
              <p:ext uri="{D42A27DB-BD31-4B8C-83A1-F6EECF244321}">
                <p14:modId xmlns:p14="http://schemas.microsoft.com/office/powerpoint/2010/main" val="1284831730"/>
              </p:ext>
            </p:extLst>
          </p:nvPr>
        </p:nvGraphicFramePr>
        <p:xfrm>
          <a:off x="377461" y="4164950"/>
          <a:ext cx="11437078" cy="2430844"/>
        </p:xfrm>
        <a:graphic>
          <a:graphicData uri="http://schemas.openxmlformats.org/drawingml/2006/table">
            <a:tbl>
              <a:tblPr firstRow="1" firstCol="1" bandRow="1">
                <a:tableStyleId>{5C22544A-7EE6-4342-B048-85BDC9FD1C3A}</a:tableStyleId>
              </a:tblPr>
              <a:tblGrid>
                <a:gridCol w="892387">
                  <a:extLst>
                    <a:ext uri="{9D8B030D-6E8A-4147-A177-3AD203B41FA5}">
                      <a16:colId xmlns:a16="http://schemas.microsoft.com/office/drawing/2014/main" val="2883962933"/>
                    </a:ext>
                  </a:extLst>
                </a:gridCol>
                <a:gridCol w="1928711">
                  <a:extLst>
                    <a:ext uri="{9D8B030D-6E8A-4147-A177-3AD203B41FA5}">
                      <a16:colId xmlns:a16="http://schemas.microsoft.com/office/drawing/2014/main" val="2493718675"/>
                    </a:ext>
                  </a:extLst>
                </a:gridCol>
                <a:gridCol w="1070892">
                  <a:extLst>
                    <a:ext uri="{9D8B030D-6E8A-4147-A177-3AD203B41FA5}">
                      <a16:colId xmlns:a16="http://schemas.microsoft.com/office/drawing/2014/main" val="3224075874"/>
                    </a:ext>
                  </a:extLst>
                </a:gridCol>
                <a:gridCol w="2358869">
                  <a:extLst>
                    <a:ext uri="{9D8B030D-6E8A-4147-A177-3AD203B41FA5}">
                      <a16:colId xmlns:a16="http://schemas.microsoft.com/office/drawing/2014/main" val="3760445755"/>
                    </a:ext>
                  </a:extLst>
                </a:gridCol>
                <a:gridCol w="2426887">
                  <a:extLst>
                    <a:ext uri="{9D8B030D-6E8A-4147-A177-3AD203B41FA5}">
                      <a16:colId xmlns:a16="http://schemas.microsoft.com/office/drawing/2014/main" val="439311367"/>
                    </a:ext>
                  </a:extLst>
                </a:gridCol>
                <a:gridCol w="2759332">
                  <a:extLst>
                    <a:ext uri="{9D8B030D-6E8A-4147-A177-3AD203B41FA5}">
                      <a16:colId xmlns:a16="http://schemas.microsoft.com/office/drawing/2014/main" val="3102520851"/>
                    </a:ext>
                  </a:extLst>
                </a:gridCol>
              </a:tblGrid>
              <a:tr h="194945">
                <a:tc>
                  <a:txBody>
                    <a:bodyPr/>
                    <a:lstStyle/>
                    <a:p>
                      <a:pPr>
                        <a:lnSpc>
                          <a:spcPct val="107000"/>
                        </a:lnSpc>
                        <a:spcAft>
                          <a:spcPts val="800"/>
                        </a:spcAft>
                      </a:pPr>
                      <a:r>
                        <a:rPr lang="en-GB" sz="1600">
                          <a:effectLst/>
                        </a:rPr>
                        <a:t>Date/ Time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7A0D5"/>
                    </a:solidFill>
                  </a:tcPr>
                </a:tc>
                <a:tc>
                  <a:txBody>
                    <a:bodyPr/>
                    <a:lstStyle/>
                    <a:p>
                      <a:pPr>
                        <a:lnSpc>
                          <a:spcPct val="107000"/>
                        </a:lnSpc>
                        <a:spcAft>
                          <a:spcPts val="800"/>
                        </a:spcAft>
                      </a:pPr>
                      <a:r>
                        <a:rPr lang="en-GB" sz="1600">
                          <a:effectLst/>
                        </a:rPr>
                        <a:t>What were you stressed about?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7A0D5"/>
                    </a:solidFill>
                  </a:tcPr>
                </a:tc>
                <a:tc>
                  <a:txBody>
                    <a:bodyPr/>
                    <a:lstStyle/>
                    <a:p>
                      <a:pPr>
                        <a:lnSpc>
                          <a:spcPct val="107000"/>
                        </a:lnSpc>
                        <a:spcAft>
                          <a:spcPts val="800"/>
                        </a:spcAft>
                      </a:pPr>
                      <a:r>
                        <a:rPr lang="en-GB" sz="1600">
                          <a:effectLst/>
                        </a:rPr>
                        <a:t>How did you feel?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7A0D5"/>
                    </a:solidFill>
                  </a:tcPr>
                </a:tc>
                <a:tc>
                  <a:txBody>
                    <a:bodyPr/>
                    <a:lstStyle/>
                    <a:p>
                      <a:pPr>
                        <a:lnSpc>
                          <a:spcPct val="107000"/>
                        </a:lnSpc>
                        <a:spcAft>
                          <a:spcPts val="800"/>
                        </a:spcAft>
                      </a:pPr>
                      <a:r>
                        <a:rPr lang="en-GB" sz="1600">
                          <a:effectLst/>
                        </a:rPr>
                        <a:t>What did you want to do?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7A0D5"/>
                    </a:solidFill>
                  </a:tcPr>
                </a:tc>
                <a:tc>
                  <a:txBody>
                    <a:bodyPr/>
                    <a:lstStyle/>
                    <a:p>
                      <a:pPr>
                        <a:lnSpc>
                          <a:spcPct val="107000"/>
                        </a:lnSpc>
                        <a:spcAft>
                          <a:spcPts val="800"/>
                        </a:spcAft>
                      </a:pPr>
                      <a:r>
                        <a:rPr lang="en-GB" sz="1600">
                          <a:effectLst/>
                        </a:rPr>
                        <a:t>How could you respond to this event with a growth mindset?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7A0D5"/>
                    </a:solidFill>
                  </a:tcPr>
                </a:tc>
                <a:tc>
                  <a:txBody>
                    <a:bodyPr/>
                    <a:lstStyle/>
                    <a:p>
                      <a:pPr>
                        <a:lnSpc>
                          <a:spcPct val="107000"/>
                        </a:lnSpc>
                        <a:spcAft>
                          <a:spcPts val="800"/>
                        </a:spcAft>
                      </a:pPr>
                      <a:r>
                        <a:rPr lang="en-GB" sz="1600">
                          <a:effectLst/>
                        </a:rPr>
                        <a:t>What impact would it have to try this growth mindset strategy instead?</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7A0D5"/>
                    </a:solidFill>
                  </a:tcPr>
                </a:tc>
                <a:extLst>
                  <a:ext uri="{0D108BD9-81ED-4DB2-BD59-A6C34878D82A}">
                    <a16:rowId xmlns:a16="http://schemas.microsoft.com/office/drawing/2014/main" val="268113568"/>
                  </a:ext>
                </a:extLst>
              </a:tr>
              <a:tr h="398780">
                <a:tc>
                  <a:txBody>
                    <a:bodyPr/>
                    <a:lstStyle/>
                    <a:p>
                      <a:pPr>
                        <a:lnSpc>
                          <a:spcPct val="107000"/>
                        </a:lnSpc>
                        <a:spcAft>
                          <a:spcPts val="800"/>
                        </a:spcAft>
                      </a:pPr>
                      <a:r>
                        <a:rPr lang="en-GB" sz="1600">
                          <a:solidFill>
                            <a:schemeClr val="tx1"/>
                          </a:solidFill>
                          <a:effectLst/>
                        </a:rPr>
                        <a:t>Wed, 8am </a:t>
                      </a:r>
                      <a:endPar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nSpc>
                          <a:spcPct val="107000"/>
                        </a:lnSpc>
                        <a:spcAft>
                          <a:spcPts val="800"/>
                        </a:spcAft>
                      </a:pPr>
                      <a:r>
                        <a:rPr lang="en-GB" sz="1600">
                          <a:effectLst/>
                        </a:rPr>
                        <a:t>Realised I hadn’t done my homework that was due in that day</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nSpc>
                          <a:spcPct val="107000"/>
                        </a:lnSpc>
                        <a:spcAft>
                          <a:spcPts val="800"/>
                        </a:spcAft>
                      </a:pPr>
                      <a:r>
                        <a:rPr lang="en-GB" sz="1600">
                          <a:effectLst/>
                        </a:rPr>
                        <a:t> Scared and cross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nSpc>
                          <a:spcPct val="107000"/>
                        </a:lnSpc>
                        <a:spcAft>
                          <a:spcPts val="800"/>
                        </a:spcAft>
                      </a:pPr>
                      <a:r>
                        <a:rPr lang="en-US" sz="1600">
                          <a:effectLst/>
                        </a:rPr>
                        <a:t>Stay home from school, tell my teacher that it must have fallen out of my bag, rush through it before school.</a:t>
                      </a:r>
                      <a:endParaRPr lang="en-GB" sz="1600">
                        <a:effectLst/>
                      </a:endParaRPr>
                    </a:p>
                    <a:p>
                      <a:pPr>
                        <a:lnSpc>
                          <a:spcPct val="107000"/>
                        </a:lnSpc>
                        <a:spcAft>
                          <a:spcPts val="800"/>
                        </a:spcAft>
                      </a:pPr>
                      <a:r>
                        <a:rPr lang="en-GB" sz="1600">
                          <a:effectLst/>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nSpc>
                          <a:spcPct val="107000"/>
                        </a:lnSpc>
                        <a:spcAft>
                          <a:spcPts val="800"/>
                        </a:spcAft>
                      </a:pPr>
                      <a:r>
                        <a:rPr lang="en-US" sz="1600">
                          <a:effectLst/>
                        </a:rPr>
                        <a:t>I could speak to my teacher and </a:t>
                      </a:r>
                      <a:r>
                        <a:rPr lang="en-US" sz="1600" err="1">
                          <a:effectLst/>
                        </a:rPr>
                        <a:t>apologise</a:t>
                      </a:r>
                      <a:r>
                        <a:rPr lang="en-US" sz="1600">
                          <a:effectLst/>
                        </a:rPr>
                        <a:t>. I could explain what happened and ask for an extension so I could do it properly.</a:t>
                      </a:r>
                      <a:endParaRPr lang="en-GB" sz="1600">
                        <a:effectLst/>
                      </a:endParaRPr>
                    </a:p>
                  </a:txBody>
                  <a:tcPr marL="68580" marR="68580" marT="0" marB="0">
                    <a:solidFill>
                      <a:schemeClr val="bg1"/>
                    </a:solidFill>
                  </a:tcPr>
                </a:tc>
                <a:tc>
                  <a:txBody>
                    <a:bodyPr/>
                    <a:lstStyle/>
                    <a:p>
                      <a:pPr>
                        <a:lnSpc>
                          <a:spcPct val="107000"/>
                        </a:lnSpc>
                        <a:spcAft>
                          <a:spcPts val="800"/>
                        </a:spcAft>
                      </a:pPr>
                      <a:r>
                        <a:rPr lang="en-US" sz="1600">
                          <a:effectLst/>
                        </a:rPr>
                        <a:t>My teacher would probably say I could have an extra day to finish the work and ask if I need help with learning better time management.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74222641"/>
                  </a:ext>
                </a:extLst>
              </a:tr>
            </a:tbl>
          </a:graphicData>
        </a:graphic>
      </p:graphicFrame>
      <p:pic>
        <p:nvPicPr>
          <p:cNvPr id="3" name="Picture 5" descr="Logo&#10;&#10;Description automatically generated">
            <a:extLst>
              <a:ext uri="{FF2B5EF4-FFF2-40B4-BE49-F238E27FC236}">
                <a16:creationId xmlns:a16="http://schemas.microsoft.com/office/drawing/2014/main" id="{8D16909B-0360-87F7-2CED-C44A384DE8B6}"/>
              </a:ext>
            </a:extLst>
          </p:cNvPr>
          <p:cNvPicPr>
            <a:picLocks noChangeAspect="1"/>
          </p:cNvPicPr>
          <p:nvPr/>
        </p:nvPicPr>
        <p:blipFill>
          <a:blip r:embed="rId3"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96548" y="6115168"/>
            <a:ext cx="1107404" cy="745406"/>
          </a:xfrm>
          <a:prstGeom prst="rect">
            <a:avLst/>
          </a:prstGeom>
        </p:spPr>
      </p:pic>
    </p:spTree>
    <p:extLst>
      <p:ext uri="{BB962C8B-B14F-4D97-AF65-F5344CB8AC3E}">
        <p14:creationId xmlns:p14="http://schemas.microsoft.com/office/powerpoint/2010/main" val="3959390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6501628-49BE-8483-F7AB-C5C2DE756584}"/>
              </a:ext>
            </a:extLst>
          </p:cNvPr>
          <p:cNvSpPr/>
          <p:nvPr/>
        </p:nvSpPr>
        <p:spPr>
          <a:xfrm>
            <a:off x="6059488" y="-1"/>
            <a:ext cx="6132512" cy="6858001"/>
          </a:xfrm>
          <a:prstGeom prst="rect">
            <a:avLst/>
          </a:prstGeom>
          <a:solidFill>
            <a:srgbClr val="97A0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A947110-AB81-485A-695C-8533E16B80A2}"/>
              </a:ext>
            </a:extLst>
          </p:cNvPr>
          <p:cNvSpPr/>
          <p:nvPr/>
        </p:nvSpPr>
        <p:spPr>
          <a:xfrm>
            <a:off x="6657239" y="2449807"/>
            <a:ext cx="5093391" cy="2736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B694AAA-D57A-E9CB-95D7-BB89E42F8A8A}"/>
              </a:ext>
            </a:extLst>
          </p:cNvPr>
          <p:cNvSpPr>
            <a:spLocks noGrp="1"/>
          </p:cNvSpPr>
          <p:nvPr>
            <p:ph type="sldNum" sz="quarter" idx="12"/>
          </p:nvPr>
        </p:nvSpPr>
        <p:spPr/>
        <p:txBody>
          <a:bodyPr/>
          <a:lstStyle/>
          <a:p>
            <a:fld id="{0BA21EBD-6322-B942-88E0-85CED944E7BE}" type="slidenum">
              <a:rPr lang="en-US" smtClean="0"/>
              <a:t>3</a:t>
            </a:fld>
            <a:endParaRPr lang="en-US"/>
          </a:p>
        </p:txBody>
      </p:sp>
      <p:sp>
        <p:nvSpPr>
          <p:cNvPr id="3" name="Title 1">
            <a:extLst>
              <a:ext uri="{FF2B5EF4-FFF2-40B4-BE49-F238E27FC236}">
                <a16:creationId xmlns:a16="http://schemas.microsoft.com/office/drawing/2014/main" id="{0B2DD30D-2872-724F-D8E2-F785E43F76BD}"/>
              </a:ext>
            </a:extLst>
          </p:cNvPr>
          <p:cNvSpPr txBox="1">
            <a:spLocks/>
          </p:cNvSpPr>
          <p:nvPr/>
        </p:nvSpPr>
        <p:spPr>
          <a:xfrm>
            <a:off x="332288" y="-318023"/>
            <a:ext cx="5812180" cy="369099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900">
                <a:latin typeface="Anton"/>
              </a:rPr>
              <a:t>Phase 1: what’s happening in the brain during learning?</a:t>
            </a:r>
            <a:br>
              <a:rPr lang="en-US" sz="4800">
                <a:latin typeface="Calibri" panose="020F0502020204030204" pitchFamily="34" charset="0"/>
              </a:rPr>
            </a:br>
            <a:endParaRPr lang="en-US" sz="4800">
              <a:latin typeface="Calibri" panose="020F0502020204030204" pitchFamily="34" charset="0"/>
            </a:endParaRPr>
          </a:p>
        </p:txBody>
      </p:sp>
      <p:sp>
        <p:nvSpPr>
          <p:cNvPr id="5" name="TextBox 4">
            <a:extLst>
              <a:ext uri="{FF2B5EF4-FFF2-40B4-BE49-F238E27FC236}">
                <a16:creationId xmlns:a16="http://schemas.microsoft.com/office/drawing/2014/main" id="{008CB6EF-657E-F1C8-98CC-7337FA6A8F87}"/>
              </a:ext>
            </a:extLst>
          </p:cNvPr>
          <p:cNvSpPr txBox="1"/>
          <p:nvPr/>
        </p:nvSpPr>
        <p:spPr>
          <a:xfrm>
            <a:off x="358887" y="2914878"/>
            <a:ext cx="4759707" cy="1569660"/>
          </a:xfrm>
          <a:prstGeom prst="rect">
            <a:avLst/>
          </a:prstGeom>
          <a:noFill/>
        </p:spPr>
        <p:txBody>
          <a:bodyPr wrap="square">
            <a:spAutoFit/>
          </a:bodyPr>
          <a:lstStyle/>
          <a:p>
            <a:r>
              <a:rPr lang="en-US" sz="2400">
                <a:latin typeface="Calibri"/>
                <a:cs typeface="Calibri"/>
              </a:rPr>
              <a:t>Getting a reward causes </a:t>
            </a:r>
            <a:r>
              <a:rPr lang="en-US" sz="2400" b="1">
                <a:latin typeface="Calibri"/>
                <a:cs typeface="Calibri"/>
              </a:rPr>
              <a:t>dopamine</a:t>
            </a:r>
            <a:r>
              <a:rPr lang="en-US" sz="2400">
                <a:latin typeface="Calibri"/>
                <a:cs typeface="Calibri"/>
              </a:rPr>
              <a:t>, a chemical messenger, to be released into a region of the brain called the </a:t>
            </a:r>
            <a:r>
              <a:rPr lang="en-US" sz="2400" b="1">
                <a:latin typeface="Calibri"/>
                <a:cs typeface="Calibri"/>
              </a:rPr>
              <a:t>striatum</a:t>
            </a:r>
            <a:r>
              <a:rPr lang="en-US" sz="2400">
                <a:latin typeface="Calibri"/>
                <a:cs typeface="Calibri"/>
              </a:rPr>
              <a:t>.</a:t>
            </a:r>
            <a:endParaRPr lang="en-US" sz="2400" b="1">
              <a:latin typeface="Calibri"/>
              <a:cs typeface="Calibri"/>
            </a:endParaRPr>
          </a:p>
        </p:txBody>
      </p:sp>
      <p:pic>
        <p:nvPicPr>
          <p:cNvPr id="6" name="Picture 2" descr="Choice bias: A quirky byproduct of learning from reward | News from Brown">
            <a:extLst>
              <a:ext uri="{FF2B5EF4-FFF2-40B4-BE49-F238E27FC236}">
                <a16:creationId xmlns:a16="http://schemas.microsoft.com/office/drawing/2014/main" id="{EAB46D7F-16E9-F877-5FE4-438136F832D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233269" y="2449807"/>
            <a:ext cx="3093446" cy="273655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74ED0CEC-D3B8-69AB-F244-52B66475D010}"/>
              </a:ext>
            </a:extLst>
          </p:cNvPr>
          <p:cNvCxnSpPr>
            <a:cxnSpLocks/>
          </p:cNvCxnSpPr>
          <p:nvPr/>
        </p:nvCxnSpPr>
        <p:spPr>
          <a:xfrm flipH="1">
            <a:off x="7763625" y="3699708"/>
            <a:ext cx="740736" cy="492626"/>
          </a:xfrm>
          <a:prstGeom prst="straightConnector1">
            <a:avLst/>
          </a:prstGeom>
          <a:ln w="19050">
            <a:solidFill>
              <a:srgbClr val="97A0D5"/>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03D6E39-33C8-9263-5AD2-275E8D015898}"/>
              </a:ext>
            </a:extLst>
          </p:cNvPr>
          <p:cNvCxnSpPr>
            <a:cxnSpLocks/>
          </p:cNvCxnSpPr>
          <p:nvPr/>
        </p:nvCxnSpPr>
        <p:spPr>
          <a:xfrm flipH="1">
            <a:off x="9010534" y="4441716"/>
            <a:ext cx="1005444" cy="0"/>
          </a:xfrm>
          <a:prstGeom prst="straightConnector1">
            <a:avLst/>
          </a:prstGeom>
          <a:ln w="19050">
            <a:solidFill>
              <a:srgbClr val="97A0D5"/>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606137B-049E-863B-A78C-06CFE88CD9C2}"/>
              </a:ext>
            </a:extLst>
          </p:cNvPr>
          <p:cNvSpPr txBox="1"/>
          <p:nvPr/>
        </p:nvSpPr>
        <p:spPr>
          <a:xfrm>
            <a:off x="6903559" y="4300984"/>
            <a:ext cx="1340364" cy="461665"/>
          </a:xfrm>
          <a:prstGeom prst="rect">
            <a:avLst/>
          </a:prstGeom>
          <a:noFill/>
        </p:spPr>
        <p:txBody>
          <a:bodyPr wrap="square" lIns="91440" tIns="45720" rIns="91440" bIns="45720" anchor="t">
            <a:spAutoFit/>
          </a:bodyPr>
          <a:lstStyle/>
          <a:p>
            <a:r>
              <a:rPr lang="en-US" sz="2400">
                <a:latin typeface="Calibri"/>
                <a:cs typeface="Calibri"/>
              </a:rPr>
              <a:t>Striatum</a:t>
            </a:r>
          </a:p>
        </p:txBody>
      </p:sp>
      <p:sp>
        <p:nvSpPr>
          <p:cNvPr id="16" name="TextBox 15">
            <a:extLst>
              <a:ext uri="{FF2B5EF4-FFF2-40B4-BE49-F238E27FC236}">
                <a16:creationId xmlns:a16="http://schemas.microsoft.com/office/drawing/2014/main" id="{0A05ED0E-29F7-6D47-7A93-B5170A58202C}"/>
              </a:ext>
            </a:extLst>
          </p:cNvPr>
          <p:cNvSpPr txBox="1"/>
          <p:nvPr/>
        </p:nvSpPr>
        <p:spPr>
          <a:xfrm>
            <a:off x="10146367" y="4241723"/>
            <a:ext cx="1604264" cy="830997"/>
          </a:xfrm>
          <a:prstGeom prst="rect">
            <a:avLst/>
          </a:prstGeom>
          <a:noFill/>
        </p:spPr>
        <p:txBody>
          <a:bodyPr wrap="square" lIns="91440" tIns="45720" rIns="91440" bIns="45720" anchor="t">
            <a:spAutoFit/>
          </a:bodyPr>
          <a:lstStyle/>
          <a:p>
            <a:r>
              <a:rPr lang="en-US" sz="2400">
                <a:latin typeface="Calibri"/>
                <a:cs typeface="Calibri"/>
              </a:rPr>
              <a:t>Dopamine made here</a:t>
            </a:r>
          </a:p>
        </p:txBody>
      </p:sp>
      <p:pic>
        <p:nvPicPr>
          <p:cNvPr id="18" name="Picture 5" descr="Logo&#10;&#10;Description automatically generated">
            <a:extLst>
              <a:ext uri="{FF2B5EF4-FFF2-40B4-BE49-F238E27FC236}">
                <a16:creationId xmlns:a16="http://schemas.microsoft.com/office/drawing/2014/main" id="{79B41429-7C3B-9436-B0C5-13E841C4E9AB}"/>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29" name="TextBox 28">
            <a:extLst>
              <a:ext uri="{FF2B5EF4-FFF2-40B4-BE49-F238E27FC236}">
                <a16:creationId xmlns:a16="http://schemas.microsoft.com/office/drawing/2014/main" id="{1F1D8B96-300C-6F21-50DC-AAF20FCD3C7A}"/>
              </a:ext>
            </a:extLst>
          </p:cNvPr>
          <p:cNvSpPr txBox="1"/>
          <p:nvPr/>
        </p:nvSpPr>
        <p:spPr>
          <a:xfrm>
            <a:off x="304746" y="5714708"/>
            <a:ext cx="4916542" cy="830997"/>
          </a:xfrm>
          <a:prstGeom prst="rect">
            <a:avLst/>
          </a:prstGeom>
          <a:noFill/>
        </p:spPr>
        <p:txBody>
          <a:bodyPr wrap="square" lIns="91440" tIns="45720" rIns="91440" bIns="45720" rtlCol="0" anchor="t">
            <a:spAutoFit/>
          </a:bodyPr>
          <a:lstStyle/>
          <a:p>
            <a:r>
              <a:rPr lang="en-US" sz="2400" b="1">
                <a:solidFill>
                  <a:srgbClr val="FF0000"/>
                </a:solidFill>
                <a:latin typeface="Calibri"/>
                <a:cs typeface="Calibri"/>
              </a:rPr>
              <a:t>[This and the next two slides could replace slide 16 if desired]</a:t>
            </a:r>
            <a:endParaRPr lang="en-US" sz="2400">
              <a:latin typeface="Calibri"/>
              <a:cs typeface="Calibri"/>
            </a:endParaRPr>
          </a:p>
        </p:txBody>
      </p:sp>
      <p:pic>
        <p:nvPicPr>
          <p:cNvPr id="4" name="Picture 3">
            <a:extLst>
              <a:ext uri="{FF2B5EF4-FFF2-40B4-BE49-F238E27FC236}">
                <a16:creationId xmlns:a16="http://schemas.microsoft.com/office/drawing/2014/main" id="{CF207A6E-E7B3-3473-445A-E514B852DFF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6673787" y="2172285"/>
            <a:ext cx="1037440" cy="577896"/>
          </a:xfrm>
          <a:prstGeom prst="rect">
            <a:avLst/>
          </a:prstGeom>
        </p:spPr>
      </p:pic>
      <p:pic>
        <p:nvPicPr>
          <p:cNvPr id="8" name="Picture 7">
            <a:extLst>
              <a:ext uri="{FF2B5EF4-FFF2-40B4-BE49-F238E27FC236}">
                <a16:creationId xmlns:a16="http://schemas.microsoft.com/office/drawing/2014/main" id="{644F2A2C-E2EF-8A28-45AE-77C7F8F238E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10719922" y="2172285"/>
            <a:ext cx="1037440" cy="577896"/>
          </a:xfrm>
          <a:prstGeom prst="rect">
            <a:avLst/>
          </a:prstGeom>
        </p:spPr>
      </p:pic>
    </p:spTree>
    <p:extLst>
      <p:ext uri="{BB962C8B-B14F-4D97-AF65-F5344CB8AC3E}">
        <p14:creationId xmlns:p14="http://schemas.microsoft.com/office/powerpoint/2010/main" val="1500614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DC786E-2544-1EB9-5315-112389C9CD43}"/>
              </a:ext>
            </a:extLst>
          </p:cNvPr>
          <p:cNvSpPr/>
          <p:nvPr/>
        </p:nvSpPr>
        <p:spPr>
          <a:xfrm>
            <a:off x="6059488" y="-13561"/>
            <a:ext cx="6132512" cy="6858001"/>
          </a:xfrm>
          <a:prstGeom prst="rect">
            <a:avLst/>
          </a:prstGeom>
          <a:solidFill>
            <a:srgbClr val="97A0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3" name="TextBox 2">
            <a:extLst>
              <a:ext uri="{FF2B5EF4-FFF2-40B4-BE49-F238E27FC236}">
                <a16:creationId xmlns:a16="http://schemas.microsoft.com/office/drawing/2014/main" id="{DA9B8D5D-7ACC-12DE-FE22-A034D46C9F7F}"/>
              </a:ext>
            </a:extLst>
          </p:cNvPr>
          <p:cNvSpPr txBox="1"/>
          <p:nvPr/>
        </p:nvSpPr>
        <p:spPr>
          <a:xfrm>
            <a:off x="426309" y="1512175"/>
            <a:ext cx="5013596" cy="5307287"/>
          </a:xfrm>
          <a:prstGeom prst="rect">
            <a:avLst/>
          </a:prstGeom>
          <a:noFill/>
        </p:spPr>
        <p:txBody>
          <a:bodyPr wrap="square" lIns="91440" tIns="45720" rIns="91440" bIns="45720" anchor="t">
            <a:spAutoFit/>
          </a:bodyPr>
          <a:lstStyle/>
          <a:p>
            <a:pPr fontAlgn="base">
              <a:lnSpc>
                <a:spcPct val="110000"/>
              </a:lnSpc>
              <a:spcAft>
                <a:spcPts val="600"/>
              </a:spcAft>
            </a:pPr>
            <a:endParaRPr lang="en-GB" sz="1800">
              <a:latin typeface="Calibri" panose="020F0502020204030204" pitchFamily="34" charset="0"/>
              <a:cs typeface="Calibri" panose="020F0502020204030204" pitchFamily="34" charset="0"/>
            </a:endParaRPr>
          </a:p>
          <a:p>
            <a:pPr marL="0" indent="0" fontAlgn="base">
              <a:lnSpc>
                <a:spcPct val="110000"/>
              </a:lnSpc>
              <a:spcAft>
                <a:spcPts val="600"/>
              </a:spcAft>
              <a:buNone/>
            </a:pPr>
            <a:r>
              <a:rPr lang="en-GB" sz="2400" dirty="0">
                <a:latin typeface="Calibri"/>
                <a:cs typeface="Calibri"/>
              </a:rPr>
              <a:t>Learning to learn well from mistakes feels hard –that’s completely normal! </a:t>
            </a:r>
            <a:endParaRPr lang="en-GB" sz="2400" dirty="0">
              <a:latin typeface="Calibri"/>
              <a:ea typeface="Calibri"/>
              <a:cs typeface="Calibri"/>
            </a:endParaRPr>
          </a:p>
          <a:p>
            <a:pPr fontAlgn="base">
              <a:lnSpc>
                <a:spcPct val="110000"/>
              </a:lnSpc>
              <a:spcAft>
                <a:spcPts val="600"/>
              </a:spcAft>
            </a:pPr>
            <a:r>
              <a:rPr lang="en-GB" sz="2400" dirty="0">
                <a:latin typeface="Calibri"/>
                <a:cs typeface="Calibri"/>
              </a:rPr>
              <a:t>Just remember with each mistake someone makes, they strengthen their brain and learn to be adaptive. </a:t>
            </a:r>
            <a:endParaRPr lang="en-GB" sz="2400" dirty="0">
              <a:latin typeface="Calibri"/>
              <a:ea typeface="Calibri"/>
              <a:cs typeface="Calibri"/>
            </a:endParaRPr>
          </a:p>
          <a:p>
            <a:pPr marL="0" indent="0">
              <a:lnSpc>
                <a:spcPct val="110000"/>
              </a:lnSpc>
              <a:spcAft>
                <a:spcPts val="600"/>
              </a:spcAft>
              <a:buNone/>
            </a:pPr>
            <a:r>
              <a:rPr lang="en-GB" sz="2400" dirty="0">
                <a:latin typeface="Calibri"/>
                <a:cs typeface="Calibri"/>
              </a:rPr>
              <a:t>So, try to be brave! </a:t>
            </a:r>
            <a:endParaRPr lang="en-GB" sz="2400" dirty="0">
              <a:latin typeface="Calibri"/>
              <a:ea typeface="Calibri"/>
              <a:cs typeface="Calibri"/>
            </a:endParaRPr>
          </a:p>
          <a:p>
            <a:pPr marL="0" indent="0">
              <a:lnSpc>
                <a:spcPct val="110000"/>
              </a:lnSpc>
              <a:spcAft>
                <a:spcPts val="600"/>
              </a:spcAft>
              <a:buNone/>
            </a:pPr>
            <a:endParaRPr lang="en-GB" sz="2400">
              <a:latin typeface="Anton" pitchFamily="2" charset="77"/>
              <a:cs typeface="Calibri" panose="020F0502020204030204" pitchFamily="34" charset="0"/>
            </a:endParaRPr>
          </a:p>
          <a:p>
            <a:pPr>
              <a:lnSpc>
                <a:spcPct val="110000"/>
              </a:lnSpc>
              <a:spcAft>
                <a:spcPts val="600"/>
              </a:spcAft>
            </a:pPr>
            <a:r>
              <a:rPr lang="en-GB" sz="2400" dirty="0">
                <a:latin typeface="Anton"/>
                <a:ea typeface="+mn-lt"/>
                <a:cs typeface="+mn-lt"/>
              </a:rPr>
              <a:t>Your 'neuro-story' will contain mistakes; use them to let your character grow</a:t>
            </a:r>
            <a:endParaRPr lang="en-GB" dirty="0">
              <a:latin typeface="Anton"/>
              <a:ea typeface="+mn-lt"/>
              <a:cs typeface="+mn-lt"/>
            </a:endParaRPr>
          </a:p>
          <a:p>
            <a:pPr marL="0" indent="0">
              <a:lnSpc>
                <a:spcPct val="110000"/>
              </a:lnSpc>
              <a:spcAft>
                <a:spcPts val="600"/>
              </a:spcAft>
              <a:buNone/>
            </a:pPr>
            <a:endParaRPr lang="en-GB" sz="240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EE40D40A-1734-CADD-1D4F-2B96F697B866}"/>
              </a:ext>
            </a:extLst>
          </p:cNvPr>
          <p:cNvSpPr txBox="1"/>
          <p:nvPr/>
        </p:nvSpPr>
        <p:spPr>
          <a:xfrm>
            <a:off x="426309" y="573385"/>
            <a:ext cx="6190734" cy="830997"/>
          </a:xfrm>
          <a:prstGeom prst="rect">
            <a:avLst/>
          </a:prstGeom>
          <a:noFill/>
        </p:spPr>
        <p:txBody>
          <a:bodyPr wrap="square">
            <a:spAutoFit/>
          </a:bodyPr>
          <a:lstStyle/>
          <a:p>
            <a:pPr marL="0" indent="0" fontAlgn="base">
              <a:buNone/>
            </a:pPr>
            <a:r>
              <a:rPr lang="en-GB" sz="4800">
                <a:latin typeface="Anton" pitchFamily="2" charset="77"/>
                <a:cs typeface="Calibri" panose="020F0502020204030204" pitchFamily="34" charset="0"/>
              </a:rPr>
              <a:t>In summary</a:t>
            </a:r>
          </a:p>
        </p:txBody>
      </p:sp>
      <p:pic>
        <p:nvPicPr>
          <p:cNvPr id="12" name="Picture 11">
            <a:extLst>
              <a:ext uri="{FF2B5EF4-FFF2-40B4-BE49-F238E27FC236}">
                <a16:creationId xmlns:a16="http://schemas.microsoft.com/office/drawing/2014/main" id="{8F86A90D-1D67-0C18-C656-B0D0937BB15E}"/>
              </a:ext>
            </a:extLst>
          </p:cNvPr>
          <p:cNvPicPr>
            <a:picLocks noChangeAspect="1"/>
          </p:cNvPicPr>
          <p:nvPr/>
        </p:nvPicPr>
        <p:blipFill rotWithShape="1">
          <a:blip r:embed="rId5">
            <a:grayscl/>
          </a:blip>
          <a:srcRect l="37714" r="9156"/>
          <a:stretch/>
        </p:blipFill>
        <p:spPr>
          <a:xfrm>
            <a:off x="6979685" y="723549"/>
            <a:ext cx="4292118" cy="5383780"/>
          </a:xfrm>
          <a:prstGeom prst="rect">
            <a:avLst/>
          </a:prstGeom>
        </p:spPr>
      </p:pic>
      <p:sp>
        <p:nvSpPr>
          <p:cNvPr id="2" name="Slide Number Placeholder 1">
            <a:extLst>
              <a:ext uri="{FF2B5EF4-FFF2-40B4-BE49-F238E27FC236}">
                <a16:creationId xmlns:a16="http://schemas.microsoft.com/office/drawing/2014/main" id="{81657BCC-779A-27F2-1CEA-F4DE691DD644}"/>
              </a:ext>
            </a:extLst>
          </p:cNvPr>
          <p:cNvSpPr>
            <a:spLocks noGrp="1"/>
          </p:cNvSpPr>
          <p:nvPr>
            <p:ph type="sldNum" sz="quarter" idx="12"/>
          </p:nvPr>
        </p:nvSpPr>
        <p:spPr/>
        <p:txBody>
          <a:bodyPr/>
          <a:lstStyle/>
          <a:p>
            <a:fld id="{0BA21EBD-6322-B942-88E0-85CED944E7BE}" type="slidenum">
              <a:rPr lang="en-US" smtClean="0"/>
              <a:t>30</a:t>
            </a:fld>
            <a:endParaRPr lang="en-US"/>
          </a:p>
        </p:txBody>
      </p:sp>
      <p:pic>
        <p:nvPicPr>
          <p:cNvPr id="4" name="Picture 3">
            <a:extLst>
              <a:ext uri="{FF2B5EF4-FFF2-40B4-BE49-F238E27FC236}">
                <a16:creationId xmlns:a16="http://schemas.microsoft.com/office/drawing/2014/main" id="{261A27F5-ED93-F58B-12FE-967F5F83F0E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534003">
            <a:off x="6664477" y="5735732"/>
            <a:ext cx="1037440" cy="577896"/>
          </a:xfrm>
          <a:prstGeom prst="rect">
            <a:avLst/>
          </a:prstGeom>
        </p:spPr>
      </p:pic>
      <p:pic>
        <p:nvPicPr>
          <p:cNvPr id="5" name="Picture 4">
            <a:extLst>
              <a:ext uri="{FF2B5EF4-FFF2-40B4-BE49-F238E27FC236}">
                <a16:creationId xmlns:a16="http://schemas.microsoft.com/office/drawing/2014/main" id="{7390D28B-BB58-EC1A-D702-B0BE22D5336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534003">
            <a:off x="10617456" y="562813"/>
            <a:ext cx="1037440" cy="577896"/>
          </a:xfrm>
          <a:prstGeom prst="rect">
            <a:avLst/>
          </a:prstGeom>
        </p:spPr>
      </p:pic>
    </p:spTree>
    <p:extLst>
      <p:ext uri="{BB962C8B-B14F-4D97-AF65-F5344CB8AC3E}">
        <p14:creationId xmlns:p14="http://schemas.microsoft.com/office/powerpoint/2010/main" val="4215665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6E724F-F136-82B0-CE39-E7D122192472}"/>
              </a:ext>
            </a:extLst>
          </p:cNvPr>
          <p:cNvSpPr/>
          <p:nvPr/>
        </p:nvSpPr>
        <p:spPr>
          <a:xfrm>
            <a:off x="6771063" y="0"/>
            <a:ext cx="5420937" cy="6858001"/>
          </a:xfrm>
          <a:prstGeom prst="rect">
            <a:avLst/>
          </a:prstGeom>
          <a:solidFill>
            <a:srgbClr val="74AF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pic>
        <p:nvPicPr>
          <p:cNvPr id="11" name="Picture 10">
            <a:extLst>
              <a:ext uri="{FF2B5EF4-FFF2-40B4-BE49-F238E27FC236}">
                <a16:creationId xmlns:a16="http://schemas.microsoft.com/office/drawing/2014/main" id="{B5C08B5B-D489-B302-0EA3-9F651BCDC852}"/>
              </a:ext>
            </a:extLst>
          </p:cNvPr>
          <p:cNvPicPr>
            <a:picLocks noChangeAspect="1"/>
          </p:cNvPicPr>
          <p:nvPr/>
        </p:nvPicPr>
        <p:blipFill>
          <a:blip r:embed="rId5"/>
          <a:stretch>
            <a:fillRect/>
          </a:stretch>
        </p:blipFill>
        <p:spPr>
          <a:xfrm rot="7163040" flipV="1">
            <a:off x="9924419" y="1544614"/>
            <a:ext cx="2142824" cy="3971847"/>
          </a:xfrm>
          <a:prstGeom prst="rect">
            <a:avLst/>
          </a:prstGeom>
        </p:spPr>
      </p:pic>
      <p:pic>
        <p:nvPicPr>
          <p:cNvPr id="10" name="Picture 9">
            <a:extLst>
              <a:ext uri="{FF2B5EF4-FFF2-40B4-BE49-F238E27FC236}">
                <a16:creationId xmlns:a16="http://schemas.microsoft.com/office/drawing/2014/main" id="{AC5AC0CE-F3F2-784C-7FC3-BD8B7D67BE2D}"/>
              </a:ext>
            </a:extLst>
          </p:cNvPr>
          <p:cNvPicPr>
            <a:picLocks noChangeAspect="1"/>
          </p:cNvPicPr>
          <p:nvPr/>
        </p:nvPicPr>
        <p:blipFill>
          <a:blip r:embed="rId6"/>
          <a:stretch>
            <a:fillRect/>
          </a:stretch>
        </p:blipFill>
        <p:spPr>
          <a:xfrm>
            <a:off x="5936747" y="1528174"/>
            <a:ext cx="4384020" cy="4352795"/>
          </a:xfrm>
          <a:prstGeom prst="rect">
            <a:avLst/>
          </a:prstGeom>
        </p:spPr>
      </p:pic>
      <p:pic>
        <p:nvPicPr>
          <p:cNvPr id="13" name="Picture 12">
            <a:extLst>
              <a:ext uri="{FF2B5EF4-FFF2-40B4-BE49-F238E27FC236}">
                <a16:creationId xmlns:a16="http://schemas.microsoft.com/office/drawing/2014/main" id="{3721CFC9-FE80-B565-C920-DF79444CC26B}"/>
              </a:ext>
            </a:extLst>
          </p:cNvPr>
          <p:cNvPicPr>
            <a:picLocks noChangeAspect="1"/>
          </p:cNvPicPr>
          <p:nvPr/>
        </p:nvPicPr>
        <p:blipFill>
          <a:blip r:embed="rId7"/>
          <a:stretch>
            <a:fillRect/>
          </a:stretch>
        </p:blipFill>
        <p:spPr>
          <a:xfrm>
            <a:off x="7881753" y="4686929"/>
            <a:ext cx="1648328" cy="914138"/>
          </a:xfrm>
          <a:prstGeom prst="rect">
            <a:avLst/>
          </a:prstGeom>
        </p:spPr>
      </p:pic>
      <p:pic>
        <p:nvPicPr>
          <p:cNvPr id="14" name="Picture 13">
            <a:extLst>
              <a:ext uri="{FF2B5EF4-FFF2-40B4-BE49-F238E27FC236}">
                <a16:creationId xmlns:a16="http://schemas.microsoft.com/office/drawing/2014/main" id="{63FC33A4-C974-A4CC-0370-3996E6BFF416}"/>
              </a:ext>
            </a:extLst>
          </p:cNvPr>
          <p:cNvPicPr>
            <a:picLocks noChangeAspect="1"/>
          </p:cNvPicPr>
          <p:nvPr/>
        </p:nvPicPr>
        <p:blipFill>
          <a:blip r:embed="rId8"/>
          <a:stretch>
            <a:fillRect/>
          </a:stretch>
        </p:blipFill>
        <p:spPr>
          <a:xfrm>
            <a:off x="9027845" y="173113"/>
            <a:ext cx="1060147" cy="1370695"/>
          </a:xfrm>
          <a:prstGeom prst="rect">
            <a:avLst/>
          </a:prstGeom>
        </p:spPr>
      </p:pic>
      <p:sp>
        <p:nvSpPr>
          <p:cNvPr id="6" name="TextBox 5">
            <a:extLst>
              <a:ext uri="{FF2B5EF4-FFF2-40B4-BE49-F238E27FC236}">
                <a16:creationId xmlns:a16="http://schemas.microsoft.com/office/drawing/2014/main" id="{1038A085-22A7-7D8D-4DE7-E1A1E6332CAE}"/>
              </a:ext>
            </a:extLst>
          </p:cNvPr>
          <p:cNvSpPr txBox="1"/>
          <p:nvPr/>
        </p:nvSpPr>
        <p:spPr>
          <a:xfrm>
            <a:off x="488092" y="550561"/>
            <a:ext cx="6190734" cy="2308324"/>
          </a:xfrm>
          <a:prstGeom prst="rect">
            <a:avLst/>
          </a:prstGeom>
          <a:noFill/>
        </p:spPr>
        <p:txBody>
          <a:bodyPr wrap="square">
            <a:spAutoFit/>
          </a:bodyPr>
          <a:lstStyle/>
          <a:p>
            <a:r>
              <a:rPr lang="en-US" sz="4800">
                <a:latin typeface="Anton" pitchFamily="2" charset="77"/>
              </a:rPr>
              <a:t>End point reflection–Revisit Continuum Activity</a:t>
            </a:r>
          </a:p>
        </p:txBody>
      </p:sp>
      <p:sp>
        <p:nvSpPr>
          <p:cNvPr id="8" name="TextBox 7">
            <a:extLst>
              <a:ext uri="{FF2B5EF4-FFF2-40B4-BE49-F238E27FC236}">
                <a16:creationId xmlns:a16="http://schemas.microsoft.com/office/drawing/2014/main" id="{2D61DDE7-45FD-3F04-721F-3A2392244EB0}"/>
              </a:ext>
            </a:extLst>
          </p:cNvPr>
          <p:cNvSpPr txBox="1"/>
          <p:nvPr/>
        </p:nvSpPr>
        <p:spPr>
          <a:xfrm>
            <a:off x="464869" y="3333854"/>
            <a:ext cx="5420937" cy="2103333"/>
          </a:xfrm>
          <a:prstGeom prst="rect">
            <a:avLst/>
          </a:prstGeom>
          <a:noFill/>
        </p:spPr>
        <p:txBody>
          <a:bodyPr wrap="square" lIns="91440" tIns="45720" rIns="91440" bIns="45720" anchor="t">
            <a:spAutoFit/>
          </a:bodyPr>
          <a:lstStyle/>
          <a:p>
            <a:pPr indent="-228600">
              <a:lnSpc>
                <a:spcPct val="110000"/>
              </a:lnSpc>
              <a:spcAft>
                <a:spcPts val="600"/>
              </a:spcAft>
            </a:pPr>
            <a:r>
              <a:rPr lang="en-US" sz="2400">
                <a:latin typeface="Calibri"/>
                <a:cs typeface="Calibri"/>
              </a:rPr>
              <a:t>Return to the "Continuum Activity" on your Lesson 2 worksheet and fill in answers again with a different </a:t>
            </a:r>
            <a:r>
              <a:rPr lang="en-US" sz="2400" err="1">
                <a:latin typeface="Calibri"/>
                <a:cs typeface="Calibri"/>
              </a:rPr>
              <a:t>colour</a:t>
            </a:r>
            <a:r>
              <a:rPr lang="en-US" sz="2400">
                <a:latin typeface="Calibri"/>
                <a:cs typeface="Calibri"/>
              </a:rPr>
              <a:t> of pen or different symbol. You will not be asked to share your answers.</a:t>
            </a:r>
            <a:endParaRPr lang="en-US" sz="2400">
              <a:latin typeface="Calibri"/>
              <a:ea typeface="Calibri"/>
              <a:cs typeface="Calibri"/>
            </a:endParaRPr>
          </a:p>
        </p:txBody>
      </p:sp>
      <p:sp>
        <p:nvSpPr>
          <p:cNvPr id="2" name="Slide Number Placeholder 1">
            <a:extLst>
              <a:ext uri="{FF2B5EF4-FFF2-40B4-BE49-F238E27FC236}">
                <a16:creationId xmlns:a16="http://schemas.microsoft.com/office/drawing/2014/main" id="{B685514D-8ABA-7DB1-EB03-BD467D66E582}"/>
              </a:ext>
            </a:extLst>
          </p:cNvPr>
          <p:cNvSpPr>
            <a:spLocks noGrp="1"/>
          </p:cNvSpPr>
          <p:nvPr>
            <p:ph type="sldNum" sz="quarter" idx="12"/>
          </p:nvPr>
        </p:nvSpPr>
        <p:spPr/>
        <p:txBody>
          <a:bodyPr/>
          <a:lstStyle/>
          <a:p>
            <a:fld id="{0BA21EBD-6322-B942-88E0-85CED944E7BE}" type="slidenum">
              <a:rPr lang="en-US" smtClean="0"/>
              <a:t>31</a:t>
            </a:fld>
            <a:endParaRPr lang="en-US"/>
          </a:p>
        </p:txBody>
      </p:sp>
    </p:spTree>
    <p:extLst>
      <p:ext uri="{BB962C8B-B14F-4D97-AF65-F5344CB8AC3E}">
        <p14:creationId xmlns:p14="http://schemas.microsoft.com/office/powerpoint/2010/main" val="4053592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E54FAD-C28F-8CBB-72AF-B77AFA4E72C3}"/>
              </a:ext>
            </a:extLst>
          </p:cNvPr>
          <p:cNvSpPr/>
          <p:nvPr/>
        </p:nvSpPr>
        <p:spPr>
          <a:xfrm>
            <a:off x="0" y="-1"/>
            <a:ext cx="12192000" cy="3429001"/>
          </a:xfrm>
          <a:prstGeom prst="rect">
            <a:avLst/>
          </a:prstGeom>
          <a:solidFill>
            <a:srgbClr val="97A0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2" name="Title 1">
            <a:extLst>
              <a:ext uri="{FF2B5EF4-FFF2-40B4-BE49-F238E27FC236}">
                <a16:creationId xmlns:a16="http://schemas.microsoft.com/office/drawing/2014/main" id="{044E15D9-31BC-8971-0A75-54BCD14C082C}"/>
              </a:ext>
            </a:extLst>
          </p:cNvPr>
          <p:cNvSpPr txBox="1">
            <a:spLocks/>
          </p:cNvSpPr>
          <p:nvPr/>
        </p:nvSpPr>
        <p:spPr>
          <a:xfrm>
            <a:off x="433813" y="3947073"/>
            <a:ext cx="9493249" cy="15779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a:latin typeface="Anton" pitchFamily="2" charset="77"/>
              </a:rPr>
              <a:t>To be continued …</a:t>
            </a:r>
          </a:p>
        </p:txBody>
      </p:sp>
      <p:sp>
        <p:nvSpPr>
          <p:cNvPr id="3" name="Content Placeholder 2">
            <a:extLst>
              <a:ext uri="{FF2B5EF4-FFF2-40B4-BE49-F238E27FC236}">
                <a16:creationId xmlns:a16="http://schemas.microsoft.com/office/drawing/2014/main" id="{B02B416C-0D7F-91DA-9311-5587A498F6F6}"/>
              </a:ext>
            </a:extLst>
          </p:cNvPr>
          <p:cNvSpPr txBox="1">
            <a:spLocks/>
          </p:cNvSpPr>
          <p:nvPr/>
        </p:nvSpPr>
        <p:spPr>
          <a:xfrm>
            <a:off x="419072" y="4288723"/>
            <a:ext cx="11549345" cy="385416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600"/>
              </a:spcAft>
              <a:buNone/>
            </a:pPr>
            <a:endParaRPr lang="en-US" sz="2400">
              <a:latin typeface="Calibri"/>
              <a:ea typeface="Calibri"/>
              <a:cs typeface="Calibri"/>
            </a:endParaRPr>
          </a:p>
          <a:p>
            <a:pPr marL="0" indent="0">
              <a:lnSpc>
                <a:spcPct val="110000"/>
              </a:lnSpc>
              <a:spcBef>
                <a:spcPts val="0"/>
              </a:spcBef>
              <a:spcAft>
                <a:spcPts val="600"/>
              </a:spcAft>
              <a:buNone/>
            </a:pPr>
            <a:r>
              <a:rPr lang="en-US" sz="2400">
                <a:latin typeface="Calibri"/>
                <a:cs typeface="Calibri"/>
              </a:rPr>
              <a:t>By the next session you will be trying out different strategies to deal with common problems – facing fears and learning from what happens. </a:t>
            </a:r>
            <a:endParaRPr lang="en-US" sz="2400">
              <a:latin typeface="Calibri"/>
              <a:ea typeface="Calibri"/>
              <a:cs typeface="Calibri"/>
            </a:endParaRPr>
          </a:p>
          <a:p>
            <a:pPr marL="0" indent="0">
              <a:lnSpc>
                <a:spcPct val="110000"/>
              </a:lnSpc>
              <a:spcBef>
                <a:spcPts val="0"/>
              </a:spcBef>
              <a:spcAft>
                <a:spcPts val="600"/>
              </a:spcAft>
              <a:buNone/>
            </a:pPr>
            <a:r>
              <a:rPr lang="en-US" sz="2400">
                <a:latin typeface="Calibri"/>
                <a:cs typeface="Calibri"/>
              </a:rPr>
              <a:t>In the next session we’ll talk about dealing with the wobbles. We’ll look at the research that tells people how they can support their own brain and each other’s in managing stress.</a:t>
            </a:r>
            <a:endParaRPr lang="en-US" sz="2400">
              <a:latin typeface="Calibri"/>
              <a:ea typeface="Calibri"/>
              <a:cs typeface="Calibri"/>
            </a:endParaRPr>
          </a:p>
        </p:txBody>
      </p:sp>
      <p:pic>
        <p:nvPicPr>
          <p:cNvPr id="6" name="Picture 5">
            <a:extLst>
              <a:ext uri="{FF2B5EF4-FFF2-40B4-BE49-F238E27FC236}">
                <a16:creationId xmlns:a16="http://schemas.microsoft.com/office/drawing/2014/main" id="{63B507EB-94E4-254D-592B-C966B31B4039}"/>
              </a:ext>
            </a:extLst>
          </p:cNvPr>
          <p:cNvPicPr>
            <a:picLocks noChangeAspect="1"/>
          </p:cNvPicPr>
          <p:nvPr/>
        </p:nvPicPr>
        <p:blipFill>
          <a:blip r:embed="rId5"/>
          <a:stretch>
            <a:fillRect/>
          </a:stretch>
        </p:blipFill>
        <p:spPr>
          <a:xfrm rot="885386">
            <a:off x="5134057" y="1406281"/>
            <a:ext cx="6393281" cy="3039832"/>
          </a:xfrm>
          <a:prstGeom prst="rect">
            <a:avLst/>
          </a:prstGeom>
        </p:spPr>
      </p:pic>
      <p:sp>
        <p:nvSpPr>
          <p:cNvPr id="5" name="Slide Number Placeholder 4">
            <a:extLst>
              <a:ext uri="{FF2B5EF4-FFF2-40B4-BE49-F238E27FC236}">
                <a16:creationId xmlns:a16="http://schemas.microsoft.com/office/drawing/2014/main" id="{5B93E662-8474-8754-68C8-5CB6E27F70A6}"/>
              </a:ext>
            </a:extLst>
          </p:cNvPr>
          <p:cNvSpPr>
            <a:spLocks noGrp="1"/>
          </p:cNvSpPr>
          <p:nvPr>
            <p:ph type="sldNum" sz="quarter" idx="12"/>
          </p:nvPr>
        </p:nvSpPr>
        <p:spPr/>
        <p:txBody>
          <a:bodyPr/>
          <a:lstStyle/>
          <a:p>
            <a:fld id="{0BA21EBD-6322-B942-88E0-85CED944E7BE}" type="slidenum">
              <a:rPr lang="en-US" smtClean="0"/>
              <a:t>32</a:t>
            </a:fld>
            <a:endParaRPr lang="en-US"/>
          </a:p>
        </p:txBody>
      </p:sp>
    </p:spTree>
    <p:extLst>
      <p:ext uri="{BB962C8B-B14F-4D97-AF65-F5344CB8AC3E}">
        <p14:creationId xmlns:p14="http://schemas.microsoft.com/office/powerpoint/2010/main" val="1614173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6824F2-08A1-EFCA-7C75-BBA7AEC80FAA}"/>
              </a:ext>
            </a:extLst>
          </p:cNvPr>
          <p:cNvSpPr/>
          <p:nvPr/>
        </p:nvSpPr>
        <p:spPr>
          <a:xfrm>
            <a:off x="-73024" y="-13561"/>
            <a:ext cx="6132512" cy="6858001"/>
          </a:xfrm>
          <a:prstGeom prst="rect">
            <a:avLst/>
          </a:prstGeom>
          <a:solidFill>
            <a:srgbClr val="97A0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DD314F2-B0EE-0F85-5642-07BB0C53AE53}"/>
              </a:ext>
            </a:extLst>
          </p:cNvPr>
          <p:cNvSpPr/>
          <p:nvPr/>
        </p:nvSpPr>
        <p:spPr>
          <a:xfrm>
            <a:off x="367295" y="528688"/>
            <a:ext cx="5172057" cy="58006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2" name="Title 5">
            <a:extLst>
              <a:ext uri="{FF2B5EF4-FFF2-40B4-BE49-F238E27FC236}">
                <a16:creationId xmlns:a16="http://schemas.microsoft.com/office/drawing/2014/main" id="{E9A878E2-E55E-F952-4149-2235A9AC45A9}"/>
              </a:ext>
            </a:extLst>
          </p:cNvPr>
          <p:cNvSpPr txBox="1">
            <a:spLocks/>
          </p:cNvSpPr>
          <p:nvPr/>
        </p:nvSpPr>
        <p:spPr>
          <a:xfrm>
            <a:off x="506780" y="590680"/>
            <a:ext cx="5032572" cy="9498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a:latin typeface="Anton" pitchFamily="2" charset="77"/>
              </a:rPr>
              <a:t>Support available</a:t>
            </a:r>
          </a:p>
        </p:txBody>
      </p:sp>
      <p:sp>
        <p:nvSpPr>
          <p:cNvPr id="3" name="TextBox 2">
            <a:extLst>
              <a:ext uri="{FF2B5EF4-FFF2-40B4-BE49-F238E27FC236}">
                <a16:creationId xmlns:a16="http://schemas.microsoft.com/office/drawing/2014/main" id="{9E5F2BCA-A152-48F0-AF84-6C9AF6C45D7B}"/>
              </a:ext>
            </a:extLst>
          </p:cNvPr>
          <p:cNvSpPr txBox="1"/>
          <p:nvPr/>
        </p:nvSpPr>
        <p:spPr>
          <a:xfrm>
            <a:off x="506780" y="2056194"/>
            <a:ext cx="5181098" cy="3803624"/>
          </a:xfrm>
          <a:prstGeom prst="rect">
            <a:avLst/>
          </a:prstGeom>
        </p:spPr>
        <p:txBody>
          <a:bodyPr vert="horz" lIns="91440" tIns="45720" rIns="91440" bIns="45720" rtlCol="0" anchor="t">
            <a:noAutofit/>
          </a:bodyPr>
          <a:lstStyle/>
          <a:p>
            <a:pPr indent="-228600">
              <a:lnSpc>
                <a:spcPct val="110000"/>
              </a:lnSpc>
              <a:spcAft>
                <a:spcPts val="600"/>
              </a:spcAft>
            </a:pPr>
            <a:r>
              <a:rPr lang="en-US" sz="2400">
                <a:latin typeface="Calibri"/>
                <a:ea typeface="Calibri"/>
                <a:cs typeface="Calibri"/>
              </a:rPr>
              <a:t>If you found anything we discussed today distressing, you have multiple options for support. </a:t>
            </a:r>
            <a:endParaRPr lang="en-US" sz="2400" b="1">
              <a:latin typeface="Calibri"/>
              <a:ea typeface="Calibri"/>
              <a:cs typeface="Calibri"/>
            </a:endParaRPr>
          </a:p>
          <a:p>
            <a:pPr indent="-228600">
              <a:lnSpc>
                <a:spcPct val="110000"/>
              </a:lnSpc>
              <a:spcAft>
                <a:spcPts val="600"/>
              </a:spcAft>
            </a:pPr>
            <a:endParaRPr lang="en-US" sz="2400" b="1">
              <a:latin typeface="Calibri"/>
              <a:ea typeface="Calibri"/>
              <a:cs typeface="Calibri"/>
            </a:endParaRPr>
          </a:p>
          <a:p>
            <a:pPr indent="-228600">
              <a:lnSpc>
                <a:spcPct val="110000"/>
              </a:lnSpc>
              <a:spcAft>
                <a:spcPts val="600"/>
              </a:spcAft>
            </a:pPr>
            <a:r>
              <a:rPr lang="en-US" sz="2400">
                <a:latin typeface="Calibri"/>
                <a:ea typeface="Calibri"/>
                <a:cs typeface="Calibri"/>
              </a:rPr>
              <a:t>[INSERT SCHOOL-SPECIFIC INFO HERE]</a:t>
            </a:r>
          </a:p>
          <a:p>
            <a:pPr indent="-228600">
              <a:lnSpc>
                <a:spcPct val="110000"/>
              </a:lnSpc>
              <a:spcAft>
                <a:spcPts val="600"/>
              </a:spcAft>
            </a:pPr>
            <a:endParaRPr lang="en-US" sz="2400">
              <a:latin typeface="Calibri"/>
              <a:ea typeface="+mn-lt"/>
              <a:cs typeface="+mn-lt"/>
            </a:endParaRPr>
          </a:p>
        </p:txBody>
      </p:sp>
      <p:sp>
        <p:nvSpPr>
          <p:cNvPr id="5" name="TextBox 4">
            <a:extLst>
              <a:ext uri="{FF2B5EF4-FFF2-40B4-BE49-F238E27FC236}">
                <a16:creationId xmlns:a16="http://schemas.microsoft.com/office/drawing/2014/main" id="{3721E2EE-6EE6-B359-9B27-F136920E7A8A}"/>
              </a:ext>
            </a:extLst>
          </p:cNvPr>
          <p:cNvSpPr txBox="1"/>
          <p:nvPr/>
        </p:nvSpPr>
        <p:spPr>
          <a:xfrm>
            <a:off x="6504124" y="2056194"/>
            <a:ext cx="5181096" cy="4190058"/>
          </a:xfrm>
          <a:prstGeom prst="rect">
            <a:avLst/>
          </a:prstGeom>
          <a:noFill/>
        </p:spPr>
        <p:txBody>
          <a:bodyPr wrap="square">
            <a:spAutoFit/>
          </a:bodyPr>
          <a:lstStyle/>
          <a:p>
            <a:pPr indent="-228600">
              <a:lnSpc>
                <a:spcPct val="110000"/>
              </a:lnSpc>
              <a:spcAft>
                <a:spcPts val="600"/>
              </a:spcAft>
            </a:pPr>
            <a:r>
              <a:rPr lang="en-US" sz="2400">
                <a:latin typeface="Calibri"/>
                <a:ea typeface="+mn-lt"/>
                <a:cs typeface="+mn-lt"/>
              </a:rPr>
              <a:t>Or contact/access online resources via: </a:t>
            </a:r>
          </a:p>
          <a:p>
            <a:pPr indent="-228600">
              <a:lnSpc>
                <a:spcPct val="110000"/>
              </a:lnSpc>
              <a:spcAft>
                <a:spcPts val="600"/>
              </a:spcAft>
            </a:pPr>
            <a:endParaRPr lang="en-US" sz="2400">
              <a:latin typeface="Calibri"/>
              <a:ea typeface="+mn-lt"/>
              <a:cs typeface="+mn-lt"/>
            </a:endParaRPr>
          </a:p>
          <a:p>
            <a:pPr indent="-228600">
              <a:lnSpc>
                <a:spcPct val="110000"/>
              </a:lnSpc>
              <a:spcAft>
                <a:spcPts val="600"/>
              </a:spcAft>
            </a:pPr>
            <a:r>
              <a:rPr lang="en-US" sz="2400">
                <a:latin typeface="Calibri"/>
                <a:ea typeface="+mn-lt"/>
                <a:cs typeface="+mn-lt"/>
              </a:rPr>
              <a:t>Childline (0800 111 </a:t>
            </a:r>
            <a:r>
              <a:rPr lang="en-US" sz="2400">
                <a:solidFill>
                  <a:srgbClr val="97A0D5"/>
                </a:solidFill>
                <a:latin typeface="Calibri"/>
                <a:ea typeface="+mn-lt"/>
                <a:cs typeface="+mn-lt"/>
                <a:hlinkClick r:id="rId5">
                  <a:extLst>
                    <a:ext uri="{A12FA001-AC4F-418D-AE19-62706E023703}">
                      <ahyp:hlinkClr xmlns:ahyp="http://schemas.microsoft.com/office/drawing/2018/hyperlinkcolor" val="tx"/>
                    </a:ext>
                  </a:extLst>
                </a:hlinkClick>
              </a:rPr>
              <a:t>https://www.childline.org.uk/</a:t>
            </a:r>
            <a:r>
              <a:rPr lang="en-US" sz="2400">
                <a:solidFill>
                  <a:srgbClr val="97A0D5"/>
                </a:solidFill>
                <a:latin typeface="Calibri"/>
                <a:ea typeface="+mn-lt"/>
                <a:cs typeface="+mn-lt"/>
              </a:rPr>
              <a:t>)</a:t>
            </a:r>
          </a:p>
          <a:p>
            <a:pPr>
              <a:lnSpc>
                <a:spcPct val="110000"/>
              </a:lnSpc>
              <a:spcAft>
                <a:spcPts val="600"/>
              </a:spcAft>
            </a:pPr>
            <a:endParaRPr lang="en-US" sz="2400">
              <a:latin typeface="Calibri"/>
              <a:ea typeface="+mn-lt"/>
              <a:cs typeface="+mn-lt"/>
            </a:endParaRPr>
          </a:p>
          <a:p>
            <a:pPr>
              <a:lnSpc>
                <a:spcPct val="110000"/>
              </a:lnSpc>
              <a:spcAft>
                <a:spcPts val="600"/>
              </a:spcAft>
            </a:pPr>
            <a:r>
              <a:rPr lang="en-US" sz="2400">
                <a:latin typeface="Calibri"/>
                <a:ea typeface="+mn-lt"/>
                <a:cs typeface="+mn-lt"/>
              </a:rPr>
              <a:t>Young Minds  (</a:t>
            </a:r>
            <a:r>
              <a:rPr lang="en-US" sz="2400">
                <a:solidFill>
                  <a:srgbClr val="97A0D5"/>
                </a:solidFill>
                <a:latin typeface="Calibri"/>
                <a:ea typeface="+mn-lt"/>
                <a:cs typeface="+mn-lt"/>
                <a:hlinkClick r:id="rId6">
                  <a:extLst>
                    <a:ext uri="{A12FA001-AC4F-418D-AE19-62706E023703}">
                      <ahyp:hlinkClr xmlns:ahyp="http://schemas.microsoft.com/office/drawing/2018/hyperlinkcolor" val="tx"/>
                    </a:ext>
                  </a:extLst>
                </a:hlinkClick>
              </a:rPr>
              <a:t>https://youngminds.org.uk/</a:t>
            </a:r>
            <a:r>
              <a:rPr lang="en-US" sz="2400">
                <a:solidFill>
                  <a:srgbClr val="97A0D5"/>
                </a:solidFill>
                <a:latin typeface="Calibri"/>
                <a:ea typeface="+mn-lt"/>
                <a:cs typeface="+mn-lt"/>
              </a:rPr>
              <a:t>) </a:t>
            </a:r>
          </a:p>
          <a:p>
            <a:pPr>
              <a:lnSpc>
                <a:spcPct val="110000"/>
              </a:lnSpc>
              <a:spcAft>
                <a:spcPts val="600"/>
              </a:spcAft>
            </a:pPr>
            <a:endParaRPr lang="en-US" sz="2400">
              <a:latin typeface="Calibri"/>
              <a:ea typeface="+mn-lt"/>
              <a:cs typeface="+mn-lt"/>
            </a:endParaRPr>
          </a:p>
          <a:p>
            <a:pPr>
              <a:lnSpc>
                <a:spcPct val="110000"/>
              </a:lnSpc>
              <a:spcAft>
                <a:spcPts val="600"/>
              </a:spcAft>
            </a:pPr>
            <a:r>
              <a:rPr lang="en-US" sz="2400">
                <a:latin typeface="Calibri"/>
                <a:ea typeface="+mn-lt"/>
                <a:cs typeface="+mn-lt"/>
              </a:rPr>
              <a:t>Samaritans (116 123)</a:t>
            </a:r>
            <a:endParaRPr lang="en-US" sz="2400">
              <a:latin typeface="Calibri"/>
              <a:ea typeface="Calibri"/>
              <a:cs typeface="Calibri"/>
            </a:endParaRPr>
          </a:p>
        </p:txBody>
      </p:sp>
      <p:sp>
        <p:nvSpPr>
          <p:cNvPr id="4" name="Slide Number Placeholder 3">
            <a:extLst>
              <a:ext uri="{FF2B5EF4-FFF2-40B4-BE49-F238E27FC236}">
                <a16:creationId xmlns:a16="http://schemas.microsoft.com/office/drawing/2014/main" id="{8699E57A-2AD6-C54E-BE5B-CDFC8E61E11B}"/>
              </a:ext>
            </a:extLst>
          </p:cNvPr>
          <p:cNvSpPr>
            <a:spLocks noGrp="1"/>
          </p:cNvSpPr>
          <p:nvPr>
            <p:ph type="sldNum" sz="quarter" idx="12"/>
          </p:nvPr>
        </p:nvSpPr>
        <p:spPr/>
        <p:txBody>
          <a:bodyPr/>
          <a:lstStyle/>
          <a:p>
            <a:fld id="{0BA21EBD-6322-B942-88E0-85CED944E7BE}" type="slidenum">
              <a:rPr lang="en-US" smtClean="0"/>
              <a:t>33</a:t>
            </a:fld>
            <a:endParaRPr lang="en-US"/>
          </a:p>
        </p:txBody>
      </p:sp>
    </p:spTree>
    <p:extLst>
      <p:ext uri="{BB962C8B-B14F-4D97-AF65-F5344CB8AC3E}">
        <p14:creationId xmlns:p14="http://schemas.microsoft.com/office/powerpoint/2010/main" val="2853589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453865-4EE6-292F-F0A6-B83E5DA9D6E0}"/>
              </a:ext>
            </a:extLst>
          </p:cNvPr>
          <p:cNvSpPr/>
          <p:nvPr/>
        </p:nvSpPr>
        <p:spPr>
          <a:xfrm>
            <a:off x="0" y="-1"/>
            <a:ext cx="12192000" cy="3429001"/>
          </a:xfrm>
          <a:prstGeom prst="rect">
            <a:avLst/>
          </a:prstGeom>
          <a:solidFill>
            <a:srgbClr val="97A0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pic>
        <p:nvPicPr>
          <p:cNvPr id="2" name="Picture 7" descr="A picture containing text&#10;&#10;Description automatically generated">
            <a:extLst>
              <a:ext uri="{FF2B5EF4-FFF2-40B4-BE49-F238E27FC236}">
                <a16:creationId xmlns:a16="http://schemas.microsoft.com/office/drawing/2014/main" id="{D2312F76-726A-0A81-C572-292D95F31FA4}"/>
              </a:ext>
            </a:extLst>
          </p:cNvPr>
          <p:cNvPicPr>
            <a:picLocks noChangeAspect="1"/>
          </p:cNvPicPr>
          <p:nvPr/>
        </p:nvPicPr>
        <p:blipFill>
          <a:blip r:embed="rId5"/>
          <a:stretch>
            <a:fillRect/>
          </a:stretch>
        </p:blipFill>
        <p:spPr>
          <a:xfrm>
            <a:off x="382958" y="361949"/>
            <a:ext cx="2705100" cy="2705100"/>
          </a:xfrm>
          <a:prstGeom prst="rect">
            <a:avLst/>
          </a:prstGeom>
        </p:spPr>
      </p:pic>
      <p:sp>
        <p:nvSpPr>
          <p:cNvPr id="3" name="TextBox 2">
            <a:extLst>
              <a:ext uri="{FF2B5EF4-FFF2-40B4-BE49-F238E27FC236}">
                <a16:creationId xmlns:a16="http://schemas.microsoft.com/office/drawing/2014/main" id="{D232CDBF-CAB7-4338-31E3-968F1458656E}"/>
              </a:ext>
            </a:extLst>
          </p:cNvPr>
          <p:cNvSpPr txBox="1"/>
          <p:nvPr/>
        </p:nvSpPr>
        <p:spPr>
          <a:xfrm>
            <a:off x="595683" y="3975793"/>
            <a:ext cx="7246459" cy="25095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Aft>
                <a:spcPts val="600"/>
              </a:spcAft>
            </a:pPr>
            <a:r>
              <a:rPr lang="en-GB" sz="2400">
                <a:latin typeface="Calibri"/>
                <a:cs typeface="Calibri"/>
              </a:rPr>
              <a:t>These lessons have been developed by a team from the University of Oxford (Departments of Clinical Neuroscience, Experimental Psychology, and Psychiatry), with involvement from teachers and young people. This project was funded in part by the </a:t>
            </a:r>
            <a:r>
              <a:rPr lang="en-GB" sz="2400">
                <a:latin typeface="Calibri"/>
                <a:ea typeface="+mn-lt"/>
                <a:cs typeface="+mn-lt"/>
              </a:rPr>
              <a:t>University of Oxford </a:t>
            </a:r>
            <a:r>
              <a:rPr lang="en-GB" sz="2400" i="1">
                <a:latin typeface="Calibri"/>
                <a:ea typeface="+mn-lt"/>
                <a:cs typeface="+mn-lt"/>
              </a:rPr>
              <a:t>Enriching Engagement </a:t>
            </a:r>
            <a:r>
              <a:rPr lang="en-GB" sz="2400">
                <a:latin typeface="Calibri"/>
                <a:ea typeface="+mn-lt"/>
                <a:cs typeface="+mn-lt"/>
              </a:rPr>
              <a:t>scheme, funded by </a:t>
            </a:r>
            <a:r>
              <a:rPr lang="en-GB" sz="2400" err="1">
                <a:latin typeface="Calibri"/>
                <a:ea typeface="+mn-lt"/>
                <a:cs typeface="+mn-lt"/>
              </a:rPr>
              <a:t>Wellcome</a:t>
            </a:r>
            <a:r>
              <a:rPr lang="en-GB" sz="2400">
                <a:latin typeface="Calibri"/>
                <a:ea typeface="+mn-lt"/>
                <a:cs typeface="+mn-lt"/>
              </a:rPr>
              <a:t>.</a:t>
            </a:r>
            <a:endParaRPr lang="en-US" sz="2400">
              <a:latin typeface="Calibri"/>
              <a:cs typeface="Calibri"/>
            </a:endParaRPr>
          </a:p>
        </p:txBody>
      </p:sp>
      <p:pic>
        <p:nvPicPr>
          <p:cNvPr id="8" name="Picture 7">
            <a:extLst>
              <a:ext uri="{FF2B5EF4-FFF2-40B4-BE49-F238E27FC236}">
                <a16:creationId xmlns:a16="http://schemas.microsoft.com/office/drawing/2014/main" id="{E9FB241D-C8E1-A350-75D7-0EEF7FF56299}"/>
              </a:ext>
            </a:extLst>
          </p:cNvPr>
          <p:cNvPicPr>
            <a:picLocks noChangeAspect="1"/>
          </p:cNvPicPr>
          <p:nvPr/>
        </p:nvPicPr>
        <p:blipFill>
          <a:blip r:embed="rId6"/>
          <a:stretch>
            <a:fillRect/>
          </a:stretch>
        </p:blipFill>
        <p:spPr>
          <a:xfrm rot="3134746">
            <a:off x="7968894" y="644627"/>
            <a:ext cx="3860240" cy="4743167"/>
          </a:xfrm>
          <a:prstGeom prst="rect">
            <a:avLst/>
          </a:prstGeom>
        </p:spPr>
      </p:pic>
      <p:pic>
        <p:nvPicPr>
          <p:cNvPr id="9" name="Picture 8">
            <a:extLst>
              <a:ext uri="{FF2B5EF4-FFF2-40B4-BE49-F238E27FC236}">
                <a16:creationId xmlns:a16="http://schemas.microsoft.com/office/drawing/2014/main" id="{B6BA0A1F-030A-A87D-93AB-1B806F1C7EB2}"/>
              </a:ext>
            </a:extLst>
          </p:cNvPr>
          <p:cNvPicPr>
            <a:picLocks noChangeAspect="1"/>
          </p:cNvPicPr>
          <p:nvPr/>
        </p:nvPicPr>
        <p:blipFill>
          <a:blip r:embed="rId7"/>
          <a:stretch>
            <a:fillRect/>
          </a:stretch>
        </p:blipFill>
        <p:spPr>
          <a:xfrm>
            <a:off x="8297624" y="3554333"/>
            <a:ext cx="1466307" cy="2488789"/>
          </a:xfrm>
          <a:prstGeom prst="rect">
            <a:avLst/>
          </a:prstGeom>
        </p:spPr>
      </p:pic>
      <p:sp>
        <p:nvSpPr>
          <p:cNvPr id="5" name="Slide Number Placeholder 4">
            <a:extLst>
              <a:ext uri="{FF2B5EF4-FFF2-40B4-BE49-F238E27FC236}">
                <a16:creationId xmlns:a16="http://schemas.microsoft.com/office/drawing/2014/main" id="{C1CB1E03-8530-5158-E8ED-272C6EA4A12C}"/>
              </a:ext>
            </a:extLst>
          </p:cNvPr>
          <p:cNvSpPr>
            <a:spLocks noGrp="1"/>
          </p:cNvSpPr>
          <p:nvPr>
            <p:ph type="sldNum" sz="quarter" idx="12"/>
          </p:nvPr>
        </p:nvSpPr>
        <p:spPr/>
        <p:txBody>
          <a:bodyPr/>
          <a:lstStyle/>
          <a:p>
            <a:fld id="{0BA21EBD-6322-B942-88E0-85CED944E7BE}" type="slidenum">
              <a:rPr lang="en-US" smtClean="0"/>
              <a:t>34</a:t>
            </a:fld>
            <a:endParaRPr lang="en-US"/>
          </a:p>
        </p:txBody>
      </p:sp>
    </p:spTree>
    <p:extLst>
      <p:ext uri="{BB962C8B-B14F-4D97-AF65-F5344CB8AC3E}">
        <p14:creationId xmlns:p14="http://schemas.microsoft.com/office/powerpoint/2010/main" val="1125395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694AAA-D57A-E9CB-95D7-BB89E42F8A8A}"/>
              </a:ext>
            </a:extLst>
          </p:cNvPr>
          <p:cNvSpPr>
            <a:spLocks noGrp="1"/>
          </p:cNvSpPr>
          <p:nvPr>
            <p:ph type="sldNum" sz="quarter" idx="12"/>
          </p:nvPr>
        </p:nvSpPr>
        <p:spPr/>
        <p:txBody>
          <a:bodyPr/>
          <a:lstStyle/>
          <a:p>
            <a:fld id="{0BA21EBD-6322-B942-88E0-85CED944E7BE}" type="slidenum">
              <a:rPr lang="en-US" smtClean="0"/>
              <a:t>4</a:t>
            </a:fld>
            <a:endParaRPr lang="en-US"/>
          </a:p>
        </p:txBody>
      </p:sp>
      <p:pic>
        <p:nvPicPr>
          <p:cNvPr id="17" name="Picture 2" descr="Reward prediction error responses at the time of reward (right) and reward-predicting visual stimuli (left in bottom two graphs). The dopamine neuron is activated by the unpredicted reward eliciting a positive reward prediction error (blue, + error, top), shows no response to the fully predicted reward eliciting no prediction error (0 error, middle), and is depressed by the omission of predicted reward eliciting a negative prediction error (-error, bottom). Reproduced from ref 8: Schultz W, Dayan P, Montague RR. A neural substrate of prediction and reward. Science 1997;275:1593-1599. Copyright © American Association for the Advancement of Science 1997 ">
            <a:extLst>
              <a:ext uri="{FF2B5EF4-FFF2-40B4-BE49-F238E27FC236}">
                <a16:creationId xmlns:a16="http://schemas.microsoft.com/office/drawing/2014/main" id="{AA4250AB-7F44-82F8-56AC-2D473F35A48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90083" y="420364"/>
            <a:ext cx="2966849" cy="60172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Logo&#10;&#10;Description automatically generated">
            <a:extLst>
              <a:ext uri="{FF2B5EF4-FFF2-40B4-BE49-F238E27FC236}">
                <a16:creationId xmlns:a16="http://schemas.microsoft.com/office/drawing/2014/main" id="{79B41429-7C3B-9436-B0C5-13E841C4E9AB}"/>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pic>
        <p:nvPicPr>
          <p:cNvPr id="19" name="Picture 6">
            <a:extLst>
              <a:ext uri="{FF2B5EF4-FFF2-40B4-BE49-F238E27FC236}">
                <a16:creationId xmlns:a16="http://schemas.microsoft.com/office/drawing/2014/main" id="{AA610416-5617-F0B4-D397-D03E26D8462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08011" y="1544889"/>
            <a:ext cx="361670" cy="3616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F61E01AD-A8B7-9973-441F-7F3F27EEE4C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47212" y="3523477"/>
            <a:ext cx="361670" cy="36167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FC03594-C502-71C3-42D3-5872DCDC6709}"/>
              </a:ext>
            </a:extLst>
          </p:cNvPr>
          <p:cNvSpPr txBox="1"/>
          <p:nvPr/>
        </p:nvSpPr>
        <p:spPr>
          <a:xfrm>
            <a:off x="7680753" y="2944101"/>
            <a:ext cx="3336397" cy="1200329"/>
          </a:xfrm>
          <a:prstGeom prst="rect">
            <a:avLst/>
          </a:prstGeom>
          <a:ln>
            <a:solidFill>
              <a:srgbClr val="97A0D5"/>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400">
                <a:latin typeface="Calibri"/>
                <a:cs typeface="Calibri"/>
              </a:rPr>
              <a:t>4. But dopamine does </a:t>
            </a:r>
            <a:r>
              <a:rPr lang="en-US" sz="2400" u="sng">
                <a:latin typeface="Calibri"/>
                <a:cs typeface="Calibri"/>
              </a:rPr>
              <a:t>not change </a:t>
            </a:r>
            <a:r>
              <a:rPr lang="en-US" sz="2400">
                <a:latin typeface="Calibri"/>
                <a:cs typeface="Calibri"/>
              </a:rPr>
              <a:t>if reward is </a:t>
            </a:r>
            <a:r>
              <a:rPr lang="en-US" sz="2400" b="1">
                <a:latin typeface="Calibri"/>
                <a:cs typeface="Calibri"/>
              </a:rPr>
              <a:t>expected</a:t>
            </a:r>
            <a:endParaRPr lang="en-US" sz="2400">
              <a:latin typeface="Calibri"/>
              <a:cs typeface="Calibri"/>
            </a:endParaRPr>
          </a:p>
        </p:txBody>
      </p:sp>
      <p:sp>
        <p:nvSpPr>
          <p:cNvPr id="22" name="TextBox 21">
            <a:extLst>
              <a:ext uri="{FF2B5EF4-FFF2-40B4-BE49-F238E27FC236}">
                <a16:creationId xmlns:a16="http://schemas.microsoft.com/office/drawing/2014/main" id="{D3AC85B2-86B7-3F7F-894F-DC4B1BFF2781}"/>
              </a:ext>
            </a:extLst>
          </p:cNvPr>
          <p:cNvSpPr txBox="1"/>
          <p:nvPr/>
        </p:nvSpPr>
        <p:spPr>
          <a:xfrm>
            <a:off x="7698870" y="420364"/>
            <a:ext cx="3318280" cy="1200329"/>
          </a:xfrm>
          <a:prstGeom prst="rect">
            <a:avLst/>
          </a:prstGeom>
          <a:ln>
            <a:solidFill>
              <a:srgbClr val="97A0D5"/>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400" dirty="0">
                <a:latin typeface="Calibri"/>
                <a:cs typeface="Calibri"/>
              </a:rPr>
              <a:t>2. But dopamine is released </a:t>
            </a:r>
            <a:r>
              <a:rPr lang="en-US" sz="2400" u="sng" dirty="0">
                <a:latin typeface="Calibri"/>
                <a:cs typeface="Calibri"/>
              </a:rPr>
              <a:t>more</a:t>
            </a:r>
            <a:r>
              <a:rPr lang="en-US" sz="2400" dirty="0">
                <a:latin typeface="Calibri"/>
                <a:cs typeface="Calibri"/>
              </a:rPr>
              <a:t> to </a:t>
            </a:r>
            <a:r>
              <a:rPr lang="en-US" sz="2400" b="1" dirty="0">
                <a:latin typeface="Calibri"/>
                <a:cs typeface="Calibri"/>
              </a:rPr>
              <a:t>unexpected reward</a:t>
            </a:r>
            <a:endParaRPr lang="en-US" sz="2400" dirty="0">
              <a:latin typeface="Calibri"/>
              <a:cs typeface="Calibri"/>
            </a:endParaRPr>
          </a:p>
        </p:txBody>
      </p:sp>
      <p:sp>
        <p:nvSpPr>
          <p:cNvPr id="23" name="TextBox 22">
            <a:extLst>
              <a:ext uri="{FF2B5EF4-FFF2-40B4-BE49-F238E27FC236}">
                <a16:creationId xmlns:a16="http://schemas.microsoft.com/office/drawing/2014/main" id="{98048F8C-33C4-1317-04EB-CE7C531C0D18}"/>
              </a:ext>
            </a:extLst>
          </p:cNvPr>
          <p:cNvSpPr txBox="1"/>
          <p:nvPr/>
        </p:nvSpPr>
        <p:spPr>
          <a:xfrm>
            <a:off x="1046105" y="2623705"/>
            <a:ext cx="3339523" cy="1200329"/>
          </a:xfrm>
          <a:prstGeom prst="rect">
            <a:avLst/>
          </a:prstGeom>
          <a:ln>
            <a:solidFill>
              <a:srgbClr val="97A0D5"/>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400">
                <a:latin typeface="Calibri"/>
                <a:cs typeface="Calibri"/>
              </a:rPr>
              <a:t>3. Dopamine is released when something </a:t>
            </a:r>
            <a:r>
              <a:rPr lang="en-US" sz="2400" b="1">
                <a:latin typeface="Calibri"/>
                <a:cs typeface="Calibri"/>
              </a:rPr>
              <a:t>predicts reward</a:t>
            </a:r>
            <a:endParaRPr lang="en-US" sz="2400">
              <a:latin typeface="Calibri"/>
              <a:cs typeface="Calibri"/>
            </a:endParaRPr>
          </a:p>
        </p:txBody>
      </p:sp>
      <p:sp>
        <p:nvSpPr>
          <p:cNvPr id="24" name="TextBox 23">
            <a:extLst>
              <a:ext uri="{FF2B5EF4-FFF2-40B4-BE49-F238E27FC236}">
                <a16:creationId xmlns:a16="http://schemas.microsoft.com/office/drawing/2014/main" id="{5E38273A-010C-F705-7B3D-B3E04E7ED6A6}"/>
              </a:ext>
            </a:extLst>
          </p:cNvPr>
          <p:cNvSpPr txBox="1"/>
          <p:nvPr/>
        </p:nvSpPr>
        <p:spPr>
          <a:xfrm>
            <a:off x="7698870" y="5234454"/>
            <a:ext cx="3339523" cy="1200329"/>
          </a:xfrm>
          <a:prstGeom prst="rect">
            <a:avLst/>
          </a:prstGeom>
          <a:ln>
            <a:solidFill>
              <a:srgbClr val="97A0D5"/>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400">
                <a:latin typeface="Calibri"/>
                <a:cs typeface="Calibri"/>
              </a:rPr>
              <a:t>5. And there is </a:t>
            </a:r>
            <a:r>
              <a:rPr lang="en-US" sz="2400" u="sng">
                <a:latin typeface="Calibri"/>
                <a:cs typeface="Calibri"/>
              </a:rPr>
              <a:t>less</a:t>
            </a:r>
            <a:r>
              <a:rPr lang="en-US" sz="2400">
                <a:latin typeface="Calibri"/>
                <a:cs typeface="Calibri"/>
              </a:rPr>
              <a:t> dopamine when a </a:t>
            </a:r>
            <a:r>
              <a:rPr lang="en-US" sz="2400" b="1">
                <a:latin typeface="Calibri"/>
                <a:cs typeface="Calibri"/>
              </a:rPr>
              <a:t>reward does not come. </a:t>
            </a:r>
            <a:endParaRPr lang="en-US" sz="2400">
              <a:latin typeface="Calibri"/>
              <a:cs typeface="Calibri"/>
            </a:endParaRPr>
          </a:p>
        </p:txBody>
      </p:sp>
      <p:sp>
        <p:nvSpPr>
          <p:cNvPr id="25" name="TextBox 24">
            <a:extLst>
              <a:ext uri="{FF2B5EF4-FFF2-40B4-BE49-F238E27FC236}">
                <a16:creationId xmlns:a16="http://schemas.microsoft.com/office/drawing/2014/main" id="{4E2739EB-1558-D255-4733-D793BD0DAC55}"/>
              </a:ext>
            </a:extLst>
          </p:cNvPr>
          <p:cNvSpPr txBox="1"/>
          <p:nvPr/>
        </p:nvSpPr>
        <p:spPr>
          <a:xfrm>
            <a:off x="1058929" y="408830"/>
            <a:ext cx="3326699" cy="830997"/>
          </a:xfrm>
          <a:prstGeom prst="rect">
            <a:avLst/>
          </a:prstGeom>
          <a:ln>
            <a:solidFill>
              <a:srgbClr val="97A0D5"/>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400">
                <a:latin typeface="Calibri"/>
                <a:cs typeface="Calibri"/>
              </a:rPr>
              <a:t>1. There is always some dopamine in the brain.</a:t>
            </a:r>
          </a:p>
        </p:txBody>
      </p:sp>
      <p:cxnSp>
        <p:nvCxnSpPr>
          <p:cNvPr id="8" name="Straight Arrow Connector 7">
            <a:extLst>
              <a:ext uri="{FF2B5EF4-FFF2-40B4-BE49-F238E27FC236}">
                <a16:creationId xmlns:a16="http://schemas.microsoft.com/office/drawing/2014/main" id="{D2EA9911-36AC-239B-1CC6-60A4F9127E7B}"/>
              </a:ext>
            </a:extLst>
          </p:cNvPr>
          <p:cNvCxnSpPr>
            <a:cxnSpLocks/>
            <a:endCxn id="25" idx="3"/>
          </p:cNvCxnSpPr>
          <p:nvPr/>
        </p:nvCxnSpPr>
        <p:spPr>
          <a:xfrm flipH="1" flipV="1">
            <a:off x="4385628" y="824329"/>
            <a:ext cx="393201" cy="307785"/>
          </a:xfrm>
          <a:prstGeom prst="straightConnector1">
            <a:avLst/>
          </a:prstGeom>
          <a:ln w="19050">
            <a:solidFill>
              <a:srgbClr val="97A0D5"/>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6A75649-83FF-FCF3-5853-2BA1457243DB}"/>
              </a:ext>
            </a:extLst>
          </p:cNvPr>
          <p:cNvCxnSpPr>
            <a:cxnSpLocks/>
          </p:cNvCxnSpPr>
          <p:nvPr/>
        </p:nvCxnSpPr>
        <p:spPr>
          <a:xfrm flipH="1">
            <a:off x="4385627" y="2830286"/>
            <a:ext cx="1285830" cy="376549"/>
          </a:xfrm>
          <a:prstGeom prst="straightConnector1">
            <a:avLst/>
          </a:prstGeom>
          <a:ln w="19050">
            <a:solidFill>
              <a:srgbClr val="97A0D5"/>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283981D-9385-15AA-8732-BD2B25BBDBA2}"/>
              </a:ext>
            </a:extLst>
          </p:cNvPr>
          <p:cNvCxnSpPr>
            <a:cxnSpLocks/>
            <a:endCxn id="23" idx="3"/>
          </p:cNvCxnSpPr>
          <p:nvPr/>
        </p:nvCxnSpPr>
        <p:spPr>
          <a:xfrm flipH="1" flipV="1">
            <a:off x="4385628" y="3223870"/>
            <a:ext cx="1285829" cy="1903301"/>
          </a:xfrm>
          <a:prstGeom prst="straightConnector1">
            <a:avLst/>
          </a:prstGeom>
          <a:ln w="19050">
            <a:solidFill>
              <a:srgbClr val="97A0D5"/>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2FDE39A-D152-7B0A-9BBC-FE8D39CF51FA}"/>
              </a:ext>
            </a:extLst>
          </p:cNvPr>
          <p:cNvCxnSpPr>
            <a:cxnSpLocks/>
            <a:stCxn id="24" idx="1"/>
          </p:cNvCxnSpPr>
          <p:nvPr/>
        </p:nvCxnSpPr>
        <p:spPr>
          <a:xfrm flipH="1" flipV="1">
            <a:off x="6808882" y="5187142"/>
            <a:ext cx="889988" cy="647477"/>
          </a:xfrm>
          <a:prstGeom prst="straightConnector1">
            <a:avLst/>
          </a:prstGeom>
          <a:ln w="19050">
            <a:solidFill>
              <a:srgbClr val="97A0D5"/>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DC3CF26-7C7C-EC52-F6D8-4FED4049224E}"/>
              </a:ext>
            </a:extLst>
          </p:cNvPr>
          <p:cNvCxnSpPr>
            <a:cxnSpLocks/>
            <a:stCxn id="21" idx="1"/>
          </p:cNvCxnSpPr>
          <p:nvPr/>
        </p:nvCxnSpPr>
        <p:spPr>
          <a:xfrm flipH="1" flipV="1">
            <a:off x="6808882" y="3105261"/>
            <a:ext cx="871871" cy="439005"/>
          </a:xfrm>
          <a:prstGeom prst="straightConnector1">
            <a:avLst/>
          </a:prstGeom>
          <a:ln w="19050">
            <a:solidFill>
              <a:srgbClr val="97A0D5"/>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FD58ED5-834F-3461-4C85-5A50A30EA57E}"/>
              </a:ext>
            </a:extLst>
          </p:cNvPr>
          <p:cNvCxnSpPr>
            <a:cxnSpLocks/>
            <a:stCxn id="22" idx="1"/>
          </p:cNvCxnSpPr>
          <p:nvPr/>
        </p:nvCxnSpPr>
        <p:spPr>
          <a:xfrm flipH="1">
            <a:off x="6311036" y="1020529"/>
            <a:ext cx="1387834" cy="1702"/>
          </a:xfrm>
          <a:prstGeom prst="straightConnector1">
            <a:avLst/>
          </a:prstGeom>
          <a:ln w="19050">
            <a:solidFill>
              <a:srgbClr val="97A0D5"/>
            </a:solidFill>
          </a:ln>
        </p:spPr>
        <p:style>
          <a:lnRef idx="1">
            <a:schemeClr val="accent1"/>
          </a:lnRef>
          <a:fillRef idx="0">
            <a:schemeClr val="accent1"/>
          </a:fillRef>
          <a:effectRef idx="0">
            <a:schemeClr val="accent1"/>
          </a:effectRef>
          <a:fontRef idx="minor">
            <a:schemeClr val="tx1"/>
          </a:fontRef>
        </p:style>
      </p:cxnSp>
      <p:pic>
        <p:nvPicPr>
          <p:cNvPr id="42" name="Picture 8" descr="Granny (Looney Tunes) - Wikipedia">
            <a:extLst>
              <a:ext uri="{FF2B5EF4-FFF2-40B4-BE49-F238E27FC236}">
                <a16:creationId xmlns:a16="http://schemas.microsoft.com/office/drawing/2014/main" id="{AA3FBA26-04C5-0B1A-3D45-597CE425438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483067" y="1132114"/>
            <a:ext cx="408303" cy="98556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Granny (Looney Tunes) - Wikipedia">
            <a:extLst>
              <a:ext uri="{FF2B5EF4-FFF2-40B4-BE49-F238E27FC236}">
                <a16:creationId xmlns:a16="http://schemas.microsoft.com/office/drawing/2014/main" id="{5E26BC2E-26D6-9BA3-7E00-00E1FC9A175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318901" y="3141507"/>
            <a:ext cx="408303" cy="9855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Granny (Looney Tunes) - Wikipedia">
            <a:extLst>
              <a:ext uri="{FF2B5EF4-FFF2-40B4-BE49-F238E27FC236}">
                <a16:creationId xmlns:a16="http://schemas.microsoft.com/office/drawing/2014/main" id="{8DAA4A52-9422-E089-E072-4E9443C3EE1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346911" y="5187142"/>
            <a:ext cx="408303" cy="985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285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1A5AD3-DC96-907B-A339-D08A5A4E2817}"/>
              </a:ext>
            </a:extLst>
          </p:cNvPr>
          <p:cNvSpPr/>
          <p:nvPr/>
        </p:nvSpPr>
        <p:spPr>
          <a:xfrm>
            <a:off x="6059488" y="-1"/>
            <a:ext cx="6132512" cy="6858001"/>
          </a:xfrm>
          <a:prstGeom prst="rect">
            <a:avLst/>
          </a:prstGeom>
          <a:solidFill>
            <a:srgbClr val="97A0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E83E53A-A4F0-EEB3-DF3D-B6AB6282FD68}"/>
              </a:ext>
            </a:extLst>
          </p:cNvPr>
          <p:cNvSpPr/>
          <p:nvPr/>
        </p:nvSpPr>
        <p:spPr>
          <a:xfrm>
            <a:off x="6351814" y="246743"/>
            <a:ext cx="5578929" cy="62356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08C76C8-14B0-52B9-DE1D-8463CB99CC34}"/>
              </a:ext>
            </a:extLst>
          </p:cNvPr>
          <p:cNvSpPr>
            <a:spLocks noGrp="1"/>
          </p:cNvSpPr>
          <p:nvPr>
            <p:ph type="sldNum" sz="quarter" idx="12"/>
          </p:nvPr>
        </p:nvSpPr>
        <p:spPr/>
        <p:txBody>
          <a:bodyPr/>
          <a:lstStyle/>
          <a:p>
            <a:fld id="{0BA21EBD-6322-B942-88E0-85CED944E7BE}" type="slidenum">
              <a:rPr lang="en-US" smtClean="0"/>
              <a:t>5</a:t>
            </a:fld>
            <a:endParaRPr lang="en-US"/>
          </a:p>
        </p:txBody>
      </p:sp>
      <p:sp>
        <p:nvSpPr>
          <p:cNvPr id="4" name="TextBox 3">
            <a:extLst>
              <a:ext uri="{FF2B5EF4-FFF2-40B4-BE49-F238E27FC236}">
                <a16:creationId xmlns:a16="http://schemas.microsoft.com/office/drawing/2014/main" id="{DD7CF533-F996-B9C0-7B31-475F28D8338A}"/>
              </a:ext>
            </a:extLst>
          </p:cNvPr>
          <p:cNvSpPr txBox="1"/>
          <p:nvPr/>
        </p:nvSpPr>
        <p:spPr>
          <a:xfrm>
            <a:off x="638628" y="881005"/>
            <a:ext cx="4934857" cy="5475345"/>
          </a:xfrm>
          <a:prstGeom prst="rect">
            <a:avLst/>
          </a:prstGeom>
          <a:noFill/>
        </p:spPr>
        <p:txBody>
          <a:bodyPr wrap="square" lIns="91440" tIns="45720" rIns="91440" bIns="45720" rtlCol="0" anchor="t">
            <a:spAutoFit/>
          </a:bodyPr>
          <a:lstStyle/>
          <a:p>
            <a:pPr marL="114300" indent="-342900">
              <a:lnSpc>
                <a:spcPct val="120000"/>
              </a:lnSpc>
              <a:spcAft>
                <a:spcPts val="600"/>
              </a:spcAft>
              <a:buFont typeface="Arial"/>
              <a:buChar char="•"/>
            </a:pPr>
            <a:r>
              <a:rPr lang="en-US" sz="2400" dirty="0">
                <a:latin typeface="Calibri"/>
                <a:cs typeface="Calibri"/>
              </a:rPr>
              <a:t>These reward and error dopamine signals are sent from the striatum to the </a:t>
            </a:r>
            <a:r>
              <a:rPr lang="en-US" sz="2400" b="1" dirty="0">
                <a:latin typeface="Calibri"/>
                <a:cs typeface="Calibri"/>
              </a:rPr>
              <a:t>prefrontal cortex</a:t>
            </a:r>
            <a:endParaRPr lang="en-US" sz="2400" dirty="0">
              <a:latin typeface="Calibri"/>
              <a:ea typeface="Calibri"/>
              <a:cs typeface="Calibri"/>
            </a:endParaRPr>
          </a:p>
          <a:p>
            <a:pPr marL="114300" indent="-342900">
              <a:lnSpc>
                <a:spcPct val="120000"/>
              </a:lnSpc>
              <a:spcAft>
                <a:spcPts val="600"/>
              </a:spcAft>
              <a:buFont typeface="Arial"/>
              <a:buChar char="•"/>
            </a:pPr>
            <a:r>
              <a:rPr lang="en-US" sz="2400" dirty="0">
                <a:latin typeface="Calibri"/>
                <a:cs typeface="Calibri"/>
              </a:rPr>
              <a:t>They help the prefrontal cortex learn about the different </a:t>
            </a:r>
            <a:r>
              <a:rPr lang="en-US" sz="2400" dirty="0" err="1">
                <a:latin typeface="Calibri"/>
                <a:cs typeface="Calibri"/>
              </a:rPr>
              <a:t>behaviours</a:t>
            </a:r>
            <a:r>
              <a:rPr lang="en-US" sz="2400" dirty="0">
                <a:latin typeface="Calibri"/>
                <a:cs typeface="Calibri"/>
              </a:rPr>
              <a:t> that could let people reach their goals. This is how the prefrontal cortex supports flexible </a:t>
            </a:r>
            <a:r>
              <a:rPr lang="en-US" sz="2400" dirty="0" err="1">
                <a:latin typeface="Calibri"/>
                <a:cs typeface="Calibri"/>
              </a:rPr>
              <a:t>behaviour</a:t>
            </a:r>
            <a:r>
              <a:rPr lang="en-US" sz="2400" dirty="0">
                <a:latin typeface="Calibri"/>
                <a:cs typeface="Calibri"/>
              </a:rPr>
              <a:t>.</a:t>
            </a:r>
            <a:endParaRPr lang="en-US" sz="2400" dirty="0">
              <a:latin typeface="Calibri"/>
              <a:ea typeface="Calibri"/>
              <a:cs typeface="Calibri"/>
            </a:endParaRPr>
          </a:p>
          <a:p>
            <a:pPr marL="114300" indent="-342900">
              <a:lnSpc>
                <a:spcPct val="120000"/>
              </a:lnSpc>
              <a:spcAft>
                <a:spcPts val="600"/>
              </a:spcAft>
              <a:buFont typeface="Arial"/>
              <a:buChar char="•"/>
            </a:pPr>
            <a:r>
              <a:rPr lang="en-US" sz="2400" dirty="0">
                <a:latin typeface="Calibri"/>
                <a:cs typeface="Calibri"/>
              </a:rPr>
              <a:t>People with damage to this area struggle with everyday planning, learning and decision making.</a:t>
            </a:r>
            <a:endParaRPr lang="en-US" sz="2400" dirty="0">
              <a:latin typeface="Calibri"/>
              <a:ea typeface="Calibri"/>
              <a:cs typeface="Calibri"/>
            </a:endParaRPr>
          </a:p>
          <a:p>
            <a:endParaRPr lang="en-US"/>
          </a:p>
        </p:txBody>
      </p:sp>
      <p:pic>
        <p:nvPicPr>
          <p:cNvPr id="5" name="Picture 2">
            <a:extLst>
              <a:ext uri="{FF2B5EF4-FFF2-40B4-BE49-F238E27FC236}">
                <a16:creationId xmlns:a16="http://schemas.microsoft.com/office/drawing/2014/main" id="{57526567-69E8-7CF9-30C9-5A088115784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77008" y="744499"/>
            <a:ext cx="2276364" cy="22763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refrontal Cortex - The Science of Psychotherapy">
            <a:extLst>
              <a:ext uri="{FF2B5EF4-FFF2-40B4-BE49-F238E27FC236}">
                <a16:creationId xmlns:a16="http://schemas.microsoft.com/office/drawing/2014/main" id="{66F257B2-1E39-F36E-FD80-B7F7B7E02E1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6895714" y="744499"/>
            <a:ext cx="2276364" cy="227636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C4B27409-8994-AD06-EA85-B04D113C7BDA}"/>
              </a:ext>
            </a:extLst>
          </p:cNvPr>
          <p:cNvCxnSpPr>
            <a:cxnSpLocks/>
          </p:cNvCxnSpPr>
          <p:nvPr/>
        </p:nvCxnSpPr>
        <p:spPr>
          <a:xfrm flipH="1">
            <a:off x="8437123" y="744499"/>
            <a:ext cx="634327" cy="481186"/>
          </a:xfrm>
          <a:prstGeom prst="straightConnector1">
            <a:avLst/>
          </a:prstGeom>
          <a:ln w="19050">
            <a:solidFill>
              <a:srgbClr val="97A0D5"/>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9507635-0997-F9DD-1F65-8E101F707079}"/>
              </a:ext>
            </a:extLst>
          </p:cNvPr>
          <p:cNvCxnSpPr>
            <a:cxnSpLocks/>
          </p:cNvCxnSpPr>
          <p:nvPr/>
        </p:nvCxnSpPr>
        <p:spPr>
          <a:xfrm flipH="1" flipV="1">
            <a:off x="9304706" y="744499"/>
            <a:ext cx="611022" cy="481186"/>
          </a:xfrm>
          <a:prstGeom prst="straightConnector1">
            <a:avLst/>
          </a:prstGeom>
          <a:ln w="19050">
            <a:solidFill>
              <a:srgbClr val="97A0D5"/>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9FA4A16-43C2-A6D6-1DC5-0B9EDC246426}"/>
              </a:ext>
            </a:extLst>
          </p:cNvPr>
          <p:cNvSpPr txBox="1"/>
          <p:nvPr/>
        </p:nvSpPr>
        <p:spPr>
          <a:xfrm>
            <a:off x="7947590" y="246743"/>
            <a:ext cx="2334762" cy="461665"/>
          </a:xfrm>
          <a:prstGeom prst="rect">
            <a:avLst/>
          </a:prstGeom>
          <a:noFill/>
        </p:spPr>
        <p:txBody>
          <a:bodyPr wrap="square" lIns="91440" tIns="45720" rIns="91440" bIns="45720" anchor="t">
            <a:spAutoFit/>
          </a:bodyPr>
          <a:lstStyle/>
          <a:p>
            <a:pPr algn="ctr"/>
            <a:r>
              <a:rPr lang="en-US" sz="2400">
                <a:latin typeface="Calibri"/>
                <a:cs typeface="Calibri"/>
              </a:rPr>
              <a:t>Prefrontal cortex</a:t>
            </a:r>
          </a:p>
        </p:txBody>
      </p:sp>
      <p:cxnSp>
        <p:nvCxnSpPr>
          <p:cNvPr id="15" name="Straight Arrow Connector 14">
            <a:extLst>
              <a:ext uri="{FF2B5EF4-FFF2-40B4-BE49-F238E27FC236}">
                <a16:creationId xmlns:a16="http://schemas.microsoft.com/office/drawing/2014/main" id="{141A4C86-6D66-F98A-270A-3465C9B3DF3E}"/>
              </a:ext>
            </a:extLst>
          </p:cNvPr>
          <p:cNvCxnSpPr>
            <a:cxnSpLocks/>
          </p:cNvCxnSpPr>
          <p:nvPr/>
        </p:nvCxnSpPr>
        <p:spPr>
          <a:xfrm flipH="1" flipV="1">
            <a:off x="10415190" y="1642088"/>
            <a:ext cx="758648" cy="822252"/>
          </a:xfrm>
          <a:prstGeom prst="straightConnector1">
            <a:avLst/>
          </a:prstGeom>
          <a:ln w="19050">
            <a:solidFill>
              <a:srgbClr val="97A0D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AB9DE3D-3988-C1D3-C282-256C10998820}"/>
              </a:ext>
            </a:extLst>
          </p:cNvPr>
          <p:cNvSpPr txBox="1"/>
          <p:nvPr/>
        </p:nvSpPr>
        <p:spPr>
          <a:xfrm>
            <a:off x="10566894" y="2510851"/>
            <a:ext cx="1363849" cy="461665"/>
          </a:xfrm>
          <a:prstGeom prst="rect">
            <a:avLst/>
          </a:prstGeom>
          <a:noFill/>
        </p:spPr>
        <p:txBody>
          <a:bodyPr wrap="square" lIns="91440" tIns="45720" rIns="91440" bIns="45720" anchor="t">
            <a:spAutoFit/>
          </a:bodyPr>
          <a:lstStyle/>
          <a:p>
            <a:r>
              <a:rPr lang="en-US" sz="2400">
                <a:latin typeface="Calibri"/>
                <a:cs typeface="Calibri"/>
              </a:rPr>
              <a:t>Striatum</a:t>
            </a:r>
          </a:p>
        </p:txBody>
      </p:sp>
      <p:sp>
        <p:nvSpPr>
          <p:cNvPr id="19" name="TextBox 18">
            <a:extLst>
              <a:ext uri="{FF2B5EF4-FFF2-40B4-BE49-F238E27FC236}">
                <a16:creationId xmlns:a16="http://schemas.microsoft.com/office/drawing/2014/main" id="{932DCB17-0140-9F8D-BDC1-04B46B284A85}"/>
              </a:ext>
            </a:extLst>
          </p:cNvPr>
          <p:cNvSpPr txBox="1"/>
          <p:nvPr/>
        </p:nvSpPr>
        <p:spPr>
          <a:xfrm>
            <a:off x="6568962" y="3267607"/>
            <a:ext cx="5144631" cy="1200329"/>
          </a:xfrm>
          <a:prstGeom prst="rect">
            <a:avLst/>
          </a:prstGeom>
          <a:noFill/>
        </p:spPr>
        <p:txBody>
          <a:bodyPr wrap="square">
            <a:spAutoFit/>
          </a:bodyPr>
          <a:lstStyle/>
          <a:p>
            <a:r>
              <a:rPr lang="en-US" sz="2400">
                <a:latin typeface="Calibri"/>
                <a:cs typeface="Calibri"/>
              </a:rPr>
              <a:t>PFC damage would mean that people would keep visiting Grandma long after she stopped giving them a pound. </a:t>
            </a:r>
          </a:p>
        </p:txBody>
      </p:sp>
      <p:pic>
        <p:nvPicPr>
          <p:cNvPr id="20" name="Picture 8" descr="Granny (Looney Tunes) - Wikipedia">
            <a:extLst>
              <a:ext uri="{FF2B5EF4-FFF2-40B4-BE49-F238E27FC236}">
                <a16:creationId xmlns:a16="http://schemas.microsoft.com/office/drawing/2014/main" id="{8B7C604E-8AE8-1F2D-131C-20B6307F730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90733" y="4575957"/>
            <a:ext cx="727362" cy="175570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3BE5D78A-E2F0-FDC1-2912-E589C95761A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868904" y="5188448"/>
            <a:ext cx="883067" cy="883067"/>
          </a:xfrm>
          <a:prstGeom prst="rect">
            <a:avLst/>
          </a:prstGeom>
          <a:noFill/>
          <a:extLst>
            <a:ext uri="{909E8E84-426E-40DD-AFC4-6F175D3DCCD1}">
              <a14:hiddenFill xmlns:a14="http://schemas.microsoft.com/office/drawing/2010/main">
                <a:solidFill>
                  <a:srgbClr val="FFFFFF"/>
                </a:solidFill>
              </a14:hiddenFill>
            </a:ext>
          </a:extLst>
        </p:spPr>
      </p:pic>
      <p:sp>
        <p:nvSpPr>
          <p:cNvPr id="21" name="Multiply 20">
            <a:extLst>
              <a:ext uri="{FF2B5EF4-FFF2-40B4-BE49-F238E27FC236}">
                <a16:creationId xmlns:a16="http://schemas.microsoft.com/office/drawing/2014/main" id="{881DDA03-DB60-875A-426A-C3C2798F0329}"/>
              </a:ext>
            </a:extLst>
          </p:cNvPr>
          <p:cNvSpPr/>
          <p:nvPr/>
        </p:nvSpPr>
        <p:spPr>
          <a:xfrm>
            <a:off x="7479600" y="4971653"/>
            <a:ext cx="1661677" cy="1323484"/>
          </a:xfrm>
          <a:prstGeom prst="mathMultiply">
            <a:avLst>
              <a:gd name="adj1" fmla="val 1396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D09339B-2A54-CEBB-45A6-40EA95C11145}"/>
              </a:ext>
            </a:extLst>
          </p:cNvPr>
          <p:cNvSpPr txBox="1"/>
          <p:nvPr/>
        </p:nvSpPr>
        <p:spPr>
          <a:xfrm>
            <a:off x="9121635" y="4493185"/>
            <a:ext cx="2598622" cy="1938992"/>
          </a:xfrm>
          <a:prstGeom prst="rect">
            <a:avLst/>
          </a:prstGeom>
          <a:noFill/>
        </p:spPr>
        <p:txBody>
          <a:bodyPr wrap="square" lIns="91440" tIns="45720" rIns="91440" bIns="45720" anchor="t">
            <a:spAutoFit/>
          </a:bodyPr>
          <a:lstStyle/>
          <a:p>
            <a:r>
              <a:rPr lang="en-US" sz="2400" i="1">
                <a:latin typeface="Calibri"/>
                <a:cs typeface="Calibri"/>
              </a:rPr>
              <a:t>But of course, people should always visit their Grandmas, with or without pounds.</a:t>
            </a:r>
          </a:p>
        </p:txBody>
      </p:sp>
      <p:pic>
        <p:nvPicPr>
          <p:cNvPr id="9" name="Picture 5" descr="Logo&#10;&#10;Description automatically generated">
            <a:extLst>
              <a:ext uri="{FF2B5EF4-FFF2-40B4-BE49-F238E27FC236}">
                <a16:creationId xmlns:a16="http://schemas.microsoft.com/office/drawing/2014/main" id="{570BF60E-0F1D-3867-FA57-C4D232057E7C}"/>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Tree>
    <p:extLst>
      <p:ext uri="{BB962C8B-B14F-4D97-AF65-F5344CB8AC3E}">
        <p14:creationId xmlns:p14="http://schemas.microsoft.com/office/powerpoint/2010/main" val="3807547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18E6D4-449F-35B8-3C62-DBAE1117DA07}"/>
              </a:ext>
            </a:extLst>
          </p:cNvPr>
          <p:cNvSpPr/>
          <p:nvPr/>
        </p:nvSpPr>
        <p:spPr>
          <a:xfrm>
            <a:off x="6059488" y="-1"/>
            <a:ext cx="6132512" cy="6858001"/>
          </a:xfrm>
          <a:prstGeom prst="rect">
            <a:avLst/>
          </a:prstGeom>
          <a:solidFill>
            <a:srgbClr val="97A0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8E90C48-5A97-6B80-EAAC-4CB29BD445EB}"/>
              </a:ext>
            </a:extLst>
          </p:cNvPr>
          <p:cNvSpPr/>
          <p:nvPr/>
        </p:nvSpPr>
        <p:spPr>
          <a:xfrm>
            <a:off x="6351814" y="246743"/>
            <a:ext cx="5578929" cy="635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DE34B275-5416-A4FD-6F8D-1778823B40A8}"/>
              </a:ext>
            </a:extLst>
          </p:cNvPr>
          <p:cNvSpPr>
            <a:spLocks noGrp="1"/>
          </p:cNvSpPr>
          <p:nvPr>
            <p:ph type="sldNum" sz="quarter" idx="12"/>
          </p:nvPr>
        </p:nvSpPr>
        <p:spPr/>
        <p:txBody>
          <a:bodyPr/>
          <a:lstStyle/>
          <a:p>
            <a:fld id="{0BA21EBD-6322-B942-88E0-85CED944E7BE}" type="slidenum">
              <a:rPr lang="en-US" smtClean="0"/>
              <a:t>6</a:t>
            </a:fld>
            <a:endParaRPr lang="en-US"/>
          </a:p>
        </p:txBody>
      </p:sp>
      <p:sp>
        <p:nvSpPr>
          <p:cNvPr id="3" name="Title 1">
            <a:extLst>
              <a:ext uri="{FF2B5EF4-FFF2-40B4-BE49-F238E27FC236}">
                <a16:creationId xmlns:a16="http://schemas.microsoft.com/office/drawing/2014/main" id="{EE811C0D-02D1-588D-7EC5-06A4FC623532}"/>
              </a:ext>
            </a:extLst>
          </p:cNvPr>
          <p:cNvSpPr txBox="1">
            <a:spLocks/>
          </p:cNvSpPr>
          <p:nvPr/>
        </p:nvSpPr>
        <p:spPr>
          <a:xfrm>
            <a:off x="353275" y="-955990"/>
            <a:ext cx="6054932" cy="363591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900">
                <a:latin typeface="Anton" pitchFamily="2" charset="77"/>
              </a:rPr>
              <a:t>Why making mistakes is important</a:t>
            </a:r>
            <a:br>
              <a:rPr lang="en-US" sz="4800">
                <a:latin typeface="Calibri" panose="020F0502020204030204" pitchFamily="34" charset="0"/>
              </a:rPr>
            </a:br>
            <a:endParaRPr lang="en-US" sz="4800">
              <a:latin typeface="Calibri" panose="020F0502020204030204" pitchFamily="34" charset="0"/>
            </a:endParaRPr>
          </a:p>
        </p:txBody>
      </p:sp>
      <p:sp>
        <p:nvSpPr>
          <p:cNvPr id="4" name="TextBox 3">
            <a:extLst>
              <a:ext uri="{FF2B5EF4-FFF2-40B4-BE49-F238E27FC236}">
                <a16:creationId xmlns:a16="http://schemas.microsoft.com/office/drawing/2014/main" id="{9C9BE9B3-934A-FCC6-71D8-3A111FD705AF}"/>
              </a:ext>
            </a:extLst>
          </p:cNvPr>
          <p:cNvSpPr txBox="1"/>
          <p:nvPr/>
        </p:nvSpPr>
        <p:spPr>
          <a:xfrm>
            <a:off x="353275" y="2063463"/>
            <a:ext cx="5461571" cy="2014525"/>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10000"/>
              </a:lnSpc>
              <a:spcAft>
                <a:spcPts val="600"/>
              </a:spcAft>
              <a:buClrTx/>
              <a:buSzTx/>
              <a:buFontTx/>
              <a:buNone/>
              <a:tabLst/>
              <a:defRPr/>
            </a:pPr>
            <a:r>
              <a:rPr kumimoji="0" lang="en-US" sz="2400" b="1" u="none" strike="noStrike" kern="1200" cap="none" spc="0" normalizeH="0" baseline="0" noProof="0">
                <a:ln>
                  <a:noFill/>
                </a:ln>
                <a:solidFill>
                  <a:srgbClr val="000000"/>
                </a:solidFill>
                <a:effectLst/>
                <a:uLnTx/>
                <a:uFillTx/>
                <a:latin typeface="Calibri"/>
                <a:ea typeface="Calibri"/>
                <a:cs typeface="Calibri"/>
              </a:rPr>
              <a:t>It is important to try things out when learning </a:t>
            </a:r>
          </a:p>
          <a:p>
            <a:pPr marL="0" marR="0" lvl="0" indent="0" algn="l" defTabSz="914400" rtl="0" eaLnBrk="1" fontAlgn="auto" latinLnBrk="0" hangingPunct="1">
              <a:lnSpc>
                <a:spcPct val="110000"/>
              </a:lnSpc>
              <a:spcAft>
                <a:spcPts val="600"/>
              </a:spcAft>
              <a:buClrTx/>
              <a:buSzTx/>
              <a:buFontTx/>
              <a:buNone/>
              <a:tabLst/>
              <a:defRPr/>
            </a:pPr>
            <a:r>
              <a:rPr kumimoji="0" lang="en-US" sz="240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Practice makes progress</a:t>
            </a:r>
          </a:p>
          <a:p>
            <a:pPr marL="0" marR="0" lvl="0" indent="0" algn="l" defTabSz="914400" rtl="0" eaLnBrk="1" fontAlgn="auto" latinLnBrk="0" hangingPunct="1">
              <a:lnSpc>
                <a:spcPct val="110000"/>
              </a:lnSpc>
              <a:spcAft>
                <a:spcPts val="600"/>
              </a:spcAft>
              <a:buClrTx/>
              <a:buSzTx/>
              <a:buFontTx/>
              <a:buNone/>
              <a:tabLst/>
              <a:defRPr/>
            </a:pPr>
            <a:r>
              <a:rPr kumimoji="0" lang="en-US" sz="2400" u="none" strike="noStrike" kern="1200" cap="none" spc="0" normalizeH="0" baseline="0" noProof="0">
                <a:ln>
                  <a:noFill/>
                </a:ln>
                <a:solidFill>
                  <a:srgbClr val="000000"/>
                </a:solidFill>
                <a:effectLst/>
                <a:uLnTx/>
                <a:uFillTx/>
                <a:latin typeface="Calibri"/>
                <a:ea typeface="Calibri"/>
                <a:cs typeface="Calibri"/>
              </a:rPr>
              <a:t>But it's important to stay flexible too...</a:t>
            </a:r>
            <a:endParaRPr lang="en-US" sz="2400" u="none" strike="noStrike" kern="1200" cap="none" spc="0" normalizeH="0" baseline="0" noProof="0">
              <a:ln>
                <a:noFill/>
              </a:ln>
              <a:solidFill>
                <a:srgbClr val="000000"/>
              </a:solidFill>
              <a:effectLst/>
              <a:uLnTx/>
              <a:uFillTx/>
              <a:latin typeface="Calibri"/>
              <a:ea typeface="Calibri"/>
              <a:cs typeface="Calibri"/>
            </a:endParaRPr>
          </a:p>
          <a:p>
            <a:pPr marL="0" marR="0" lvl="0" indent="0" algn="l" defTabSz="914400" rtl="0" eaLnBrk="1" fontAlgn="auto" latinLnBrk="0" hangingPunct="1">
              <a:lnSpc>
                <a:spcPct val="110000"/>
              </a:lnSpc>
              <a:spcAft>
                <a:spcPts val="600"/>
              </a:spcAft>
              <a:buClrTx/>
              <a:buSzTx/>
              <a:buFontTx/>
              <a:buNone/>
              <a:tabLst/>
              <a:defRPr/>
            </a:pPr>
            <a:r>
              <a:rPr kumimoji="0" lang="en-US" sz="240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This is because:</a:t>
            </a:r>
          </a:p>
          <a:p>
            <a:pPr marL="285750" marR="0" lvl="0" indent="-285750" algn="l" defTabSz="914400" rtl="0" eaLnBrk="1" fontAlgn="auto" latinLnBrk="0" hangingPunct="1">
              <a:lnSpc>
                <a:spcPct val="110000"/>
              </a:lnSpc>
              <a:spcAft>
                <a:spcPts val="600"/>
              </a:spcAft>
              <a:buClrTx/>
              <a:buSzTx/>
              <a:buFont typeface="Arial" panose="020B0604020202020204" pitchFamily="34" charset="0"/>
              <a:buChar char="•"/>
              <a:tabLst/>
              <a:defRPr/>
            </a:pPr>
            <a:r>
              <a:rPr kumimoji="0" lang="en-US" sz="2400" u="none" strike="noStrike" kern="1200" cap="none" spc="0" normalizeH="0" baseline="0" noProof="0">
                <a:ln>
                  <a:noFill/>
                </a:ln>
                <a:solidFill>
                  <a:srgbClr val="000000"/>
                </a:solidFill>
                <a:effectLst/>
                <a:uLnTx/>
                <a:uFillTx/>
                <a:latin typeface="Calibri"/>
                <a:ea typeface="Calibri"/>
                <a:cs typeface="Calibri"/>
              </a:rPr>
              <a:t>The best choices aren’t always clear. </a:t>
            </a:r>
            <a:endParaRPr lang="en-US" sz="2400" u="none" strike="noStrike" kern="1200" cap="none" spc="0" normalizeH="0" baseline="0" noProof="0">
              <a:ln>
                <a:noFill/>
              </a:ln>
              <a:solidFill>
                <a:srgbClr val="000000"/>
              </a:solidFill>
              <a:effectLst/>
              <a:uLnTx/>
              <a:uFillTx/>
              <a:latin typeface="Calibri"/>
              <a:ea typeface="Calibri"/>
              <a:cs typeface="Calibri"/>
            </a:endParaRPr>
          </a:p>
          <a:p>
            <a:pPr marL="285750" marR="0" lvl="0" indent="-285750" algn="l" defTabSz="914400" rtl="0" eaLnBrk="1" fontAlgn="auto" latinLnBrk="0" hangingPunct="1">
              <a:lnSpc>
                <a:spcPct val="110000"/>
              </a:lnSpc>
              <a:spcAft>
                <a:spcPts val="600"/>
              </a:spcAft>
              <a:buClrTx/>
              <a:buSzTx/>
              <a:buFont typeface="Arial" panose="020B0604020202020204" pitchFamily="34" charset="0"/>
              <a:buChar char="•"/>
              <a:tabLst/>
              <a:defRPr/>
            </a:pPr>
            <a:r>
              <a:rPr kumimoji="0" lang="en-US" sz="240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best choices can change over time.</a:t>
            </a:r>
          </a:p>
          <a:p>
            <a:pPr marL="285750" marR="0" lvl="0" indent="-285750" algn="l" defTabSz="914400" rtl="0" eaLnBrk="1" fontAlgn="auto" latinLnBrk="0" hangingPunct="1">
              <a:lnSpc>
                <a:spcPct val="110000"/>
              </a:lnSpc>
              <a:spcAft>
                <a:spcPts val="600"/>
              </a:spcAft>
              <a:buClrTx/>
              <a:buSzTx/>
              <a:buFont typeface="Arial" panose="020B0604020202020204" pitchFamily="34" charset="0"/>
              <a:buChar char="•"/>
              <a:tabLst/>
              <a:defRPr/>
            </a:pPr>
            <a:r>
              <a:rPr kumimoji="0" lang="en-US" sz="240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best choice for now might not always be the best. </a:t>
            </a:r>
          </a:p>
        </p:txBody>
      </p:sp>
      <p:sp>
        <p:nvSpPr>
          <p:cNvPr id="7" name="TextBox 6">
            <a:extLst>
              <a:ext uri="{FF2B5EF4-FFF2-40B4-BE49-F238E27FC236}">
                <a16:creationId xmlns:a16="http://schemas.microsoft.com/office/drawing/2014/main" id="{13667031-D166-E623-467B-18F4815BBF5C}"/>
              </a:ext>
            </a:extLst>
          </p:cNvPr>
          <p:cNvSpPr txBox="1"/>
          <p:nvPr/>
        </p:nvSpPr>
        <p:spPr>
          <a:xfrm>
            <a:off x="6460060" y="4435513"/>
            <a:ext cx="5424657" cy="2308324"/>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400">
                <a:solidFill>
                  <a:schemeClr val="tx1"/>
                </a:solidFill>
                <a:latin typeface="Calibri"/>
                <a:cs typeface="Calibri"/>
              </a:rPr>
              <a:t>A computer always chooses what it ‘thinks’ is best. It doesn’t explore potentially better options (black line). </a:t>
            </a:r>
            <a:endParaRPr lang="en-US">
              <a:solidFill>
                <a:schemeClr val="tx1"/>
              </a:solidFill>
            </a:endParaRPr>
          </a:p>
          <a:p>
            <a:r>
              <a:rPr lang="en-US" sz="2400">
                <a:solidFill>
                  <a:schemeClr val="tx1"/>
                </a:solidFill>
                <a:latin typeface="Calibri"/>
                <a:cs typeface="Calibri"/>
              </a:rPr>
              <a:t>A computer sometimes (</a:t>
            </a:r>
            <a:r>
              <a:rPr lang="en-US" sz="2400">
                <a:solidFill>
                  <a:srgbClr val="FF0000"/>
                </a:solidFill>
                <a:latin typeface="Calibri"/>
                <a:cs typeface="Calibri"/>
              </a:rPr>
              <a:t>1%</a:t>
            </a:r>
            <a:r>
              <a:rPr lang="en-US" sz="2400">
                <a:solidFill>
                  <a:srgbClr val="D42A2A"/>
                </a:solidFill>
                <a:latin typeface="Calibri"/>
                <a:cs typeface="Calibri"/>
              </a:rPr>
              <a:t> </a:t>
            </a:r>
            <a:r>
              <a:rPr lang="en-US" sz="2400">
                <a:solidFill>
                  <a:schemeClr val="tx1"/>
                </a:solidFill>
                <a:latin typeface="Calibri"/>
                <a:cs typeface="Calibri"/>
              </a:rPr>
              <a:t>and</a:t>
            </a:r>
            <a:r>
              <a:rPr lang="en-US" sz="2400">
                <a:solidFill>
                  <a:schemeClr val="bg1">
                    <a:lumMod val="50000"/>
                  </a:schemeClr>
                </a:solidFill>
                <a:latin typeface="Calibri"/>
                <a:cs typeface="Calibri"/>
              </a:rPr>
              <a:t> </a:t>
            </a:r>
            <a:r>
              <a:rPr lang="en-US" sz="2400">
                <a:solidFill>
                  <a:schemeClr val="accent3"/>
                </a:solidFill>
                <a:latin typeface="Calibri"/>
                <a:cs typeface="Calibri"/>
              </a:rPr>
              <a:t>10%</a:t>
            </a:r>
            <a:r>
              <a:rPr lang="en-US" sz="2400">
                <a:solidFill>
                  <a:srgbClr val="011722"/>
                </a:solidFill>
                <a:latin typeface="Calibri"/>
                <a:cs typeface="Calibri"/>
              </a:rPr>
              <a:t>) </a:t>
            </a:r>
            <a:r>
              <a:rPr lang="en-US" sz="2400">
                <a:solidFill>
                  <a:schemeClr val="tx1"/>
                </a:solidFill>
                <a:latin typeface="Calibri"/>
                <a:cs typeface="Calibri"/>
              </a:rPr>
              <a:t>chooses randomly. It explores its options and knows its environment better.</a:t>
            </a:r>
            <a:endParaRPr lang="en-US">
              <a:solidFill>
                <a:schemeClr val="tx1"/>
              </a:solidFill>
            </a:endParaRPr>
          </a:p>
        </p:txBody>
      </p:sp>
      <p:pic>
        <p:nvPicPr>
          <p:cNvPr id="8" name="Picture 7" descr="Chart, diagram&#10;&#10;Description automatically generated">
            <a:extLst>
              <a:ext uri="{FF2B5EF4-FFF2-40B4-BE49-F238E27FC236}">
                <a16:creationId xmlns:a16="http://schemas.microsoft.com/office/drawing/2014/main" id="{A0A1A4F7-390C-1B89-F1B1-F25AE9EE1E2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14481" y="1603107"/>
            <a:ext cx="5264399" cy="2628546"/>
          </a:xfrm>
          <a:prstGeom prst="rect">
            <a:avLst/>
          </a:prstGeom>
        </p:spPr>
      </p:pic>
      <p:sp>
        <p:nvSpPr>
          <p:cNvPr id="9" name="TextBox 8">
            <a:extLst>
              <a:ext uri="{FF2B5EF4-FFF2-40B4-BE49-F238E27FC236}">
                <a16:creationId xmlns:a16="http://schemas.microsoft.com/office/drawing/2014/main" id="{E269C9B9-2D85-A1EE-5BCD-BC882FDFDF66}"/>
              </a:ext>
            </a:extLst>
          </p:cNvPr>
          <p:cNvSpPr txBox="1"/>
          <p:nvPr/>
        </p:nvSpPr>
        <p:spPr>
          <a:xfrm>
            <a:off x="8947955" y="3963685"/>
            <a:ext cx="1266693" cy="323165"/>
          </a:xfrm>
          <a:prstGeom prst="rect">
            <a:avLst/>
          </a:prstGeom>
          <a:solidFill>
            <a:schemeClr val="bg1"/>
          </a:solidFill>
        </p:spPr>
        <p:txBody>
          <a:bodyPr wrap="square" lIns="91440" tIns="45720" rIns="91440" bIns="45720" rtlCol="0" anchor="t">
            <a:spAutoFit/>
          </a:bodyPr>
          <a:lstStyle/>
          <a:p>
            <a:r>
              <a:rPr lang="en-US" sz="1500">
                <a:latin typeface="Calibri"/>
                <a:cs typeface="Calibri"/>
              </a:rPr>
              <a:t>Game plays</a:t>
            </a:r>
          </a:p>
        </p:txBody>
      </p:sp>
      <p:sp>
        <p:nvSpPr>
          <p:cNvPr id="10" name="TextBox 9">
            <a:extLst>
              <a:ext uri="{FF2B5EF4-FFF2-40B4-BE49-F238E27FC236}">
                <a16:creationId xmlns:a16="http://schemas.microsoft.com/office/drawing/2014/main" id="{8FD7463C-7D05-2016-1876-5BE9F78210D7}"/>
              </a:ext>
            </a:extLst>
          </p:cNvPr>
          <p:cNvSpPr txBox="1"/>
          <p:nvPr/>
        </p:nvSpPr>
        <p:spPr>
          <a:xfrm>
            <a:off x="6564349" y="335089"/>
            <a:ext cx="5279848" cy="1200329"/>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400">
                <a:latin typeface="Calibri"/>
                <a:cs typeface="Calibri"/>
              </a:rPr>
              <a:t>Did you know that computers have to make mistakes to learn in the best way and get the most reward?</a:t>
            </a:r>
            <a:endParaRPr lang="en-US"/>
          </a:p>
        </p:txBody>
      </p:sp>
      <p:sp>
        <p:nvSpPr>
          <p:cNvPr id="14" name="TextBox 13">
            <a:extLst>
              <a:ext uri="{FF2B5EF4-FFF2-40B4-BE49-F238E27FC236}">
                <a16:creationId xmlns:a16="http://schemas.microsoft.com/office/drawing/2014/main" id="{7F504B80-E78A-BF85-3EBD-7B190D929CCC}"/>
              </a:ext>
            </a:extLst>
          </p:cNvPr>
          <p:cNvSpPr txBox="1"/>
          <p:nvPr/>
        </p:nvSpPr>
        <p:spPr>
          <a:xfrm>
            <a:off x="261257" y="6259810"/>
            <a:ext cx="5586736" cy="461665"/>
          </a:xfrm>
          <a:prstGeom prst="rect">
            <a:avLst/>
          </a:prstGeom>
          <a:noFill/>
        </p:spPr>
        <p:txBody>
          <a:bodyPr wrap="square" lIns="91440" tIns="45720" rIns="91440" bIns="45720" rtlCol="0" anchor="t">
            <a:spAutoFit/>
          </a:bodyPr>
          <a:lstStyle/>
          <a:p>
            <a:r>
              <a:rPr lang="en-US" sz="2400" b="1">
                <a:solidFill>
                  <a:srgbClr val="FF0000"/>
                </a:solidFill>
                <a:latin typeface="Calibri"/>
                <a:cs typeface="Calibri"/>
              </a:rPr>
              <a:t>[This slide could replace slide 23 if desired]</a:t>
            </a:r>
            <a:endParaRPr lang="en-US" sz="2400">
              <a:latin typeface="Calibri"/>
              <a:cs typeface="Calibri"/>
            </a:endParaRPr>
          </a:p>
        </p:txBody>
      </p:sp>
      <p:pic>
        <p:nvPicPr>
          <p:cNvPr id="6" name="Picture 5" descr="Logo&#10;&#10;Description automatically generated">
            <a:extLst>
              <a:ext uri="{FF2B5EF4-FFF2-40B4-BE49-F238E27FC236}">
                <a16:creationId xmlns:a16="http://schemas.microsoft.com/office/drawing/2014/main" id="{A8FAC0D0-B553-58EE-75FC-32B29E631102}"/>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Tree>
    <p:extLst>
      <p:ext uri="{BB962C8B-B14F-4D97-AF65-F5344CB8AC3E}">
        <p14:creationId xmlns:p14="http://schemas.microsoft.com/office/powerpoint/2010/main" val="2973226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474B86-4161-C984-8FF4-FF07BAB7D191}"/>
              </a:ext>
            </a:extLst>
          </p:cNvPr>
          <p:cNvSpPr>
            <a:spLocks noGrp="1"/>
          </p:cNvSpPr>
          <p:nvPr>
            <p:ph type="sldNum" sz="quarter" idx="12"/>
          </p:nvPr>
        </p:nvSpPr>
        <p:spPr/>
        <p:txBody>
          <a:bodyPr/>
          <a:lstStyle/>
          <a:p>
            <a:fld id="{0BA21EBD-6322-B942-88E0-85CED944E7BE}" type="slidenum">
              <a:rPr lang="en-US" smtClean="0"/>
              <a:t>7</a:t>
            </a:fld>
            <a:endParaRPr lang="en-US"/>
          </a:p>
        </p:txBody>
      </p:sp>
      <p:sp>
        <p:nvSpPr>
          <p:cNvPr id="3" name="Rectangle 2">
            <a:extLst>
              <a:ext uri="{FF2B5EF4-FFF2-40B4-BE49-F238E27FC236}">
                <a16:creationId xmlns:a16="http://schemas.microsoft.com/office/drawing/2014/main" id="{999BCA15-C89E-C2BA-FADA-23071936B339}"/>
              </a:ext>
            </a:extLst>
          </p:cNvPr>
          <p:cNvSpPr/>
          <p:nvPr/>
        </p:nvSpPr>
        <p:spPr>
          <a:xfrm>
            <a:off x="0" y="0"/>
            <a:ext cx="12192000" cy="6857999"/>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CCF102D-22A5-2EE1-EED8-219C482EA64F}"/>
              </a:ext>
            </a:extLst>
          </p:cNvPr>
          <p:cNvSpPr txBox="1">
            <a:spLocks/>
          </p:cNvSpPr>
          <p:nvPr/>
        </p:nvSpPr>
        <p:spPr>
          <a:xfrm>
            <a:off x="3232370" y="2413084"/>
            <a:ext cx="5654235"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dirty="0">
                <a:solidFill>
                  <a:schemeClr val="bg1"/>
                </a:solidFill>
                <a:latin typeface="Anton" pitchFamily="2" charset="77"/>
              </a:rPr>
              <a:t>Student-facing slides begin with next slide</a:t>
            </a:r>
            <a:br>
              <a:rPr lang="en-US" sz="4800">
                <a:solidFill>
                  <a:schemeClr val="bg1"/>
                </a:solidFill>
                <a:latin typeface="Calibri" panose="020F0502020204030204" pitchFamily="34" charset="0"/>
              </a:rPr>
            </a:br>
            <a:endParaRPr lang="en-US" sz="4800">
              <a:solidFill>
                <a:schemeClr val="bg1"/>
              </a:solidFill>
              <a:latin typeface="Calibri" panose="020F0502020204030204" pitchFamily="34" charset="0"/>
            </a:endParaRPr>
          </a:p>
        </p:txBody>
      </p:sp>
      <p:pic>
        <p:nvPicPr>
          <p:cNvPr id="5" name="Picture 5" descr="Logo&#10;&#10;Description automatically generated">
            <a:extLst>
              <a:ext uri="{FF2B5EF4-FFF2-40B4-BE49-F238E27FC236}">
                <a16:creationId xmlns:a16="http://schemas.microsoft.com/office/drawing/2014/main" id="{CFC50E22-19E5-274F-9468-E92D7447FE78}"/>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Tree>
    <p:extLst>
      <p:ext uri="{BB962C8B-B14F-4D97-AF65-F5344CB8AC3E}">
        <p14:creationId xmlns:p14="http://schemas.microsoft.com/office/powerpoint/2010/main" val="2831215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375813-A43E-A892-1BAC-05CB16D75285}"/>
              </a:ext>
            </a:extLst>
          </p:cNvPr>
          <p:cNvSpPr/>
          <p:nvPr/>
        </p:nvSpPr>
        <p:spPr>
          <a:xfrm>
            <a:off x="0" y="-1"/>
            <a:ext cx="12192000" cy="3429001"/>
          </a:xfrm>
          <a:prstGeom prst="rect">
            <a:avLst/>
          </a:prstGeom>
          <a:solidFill>
            <a:srgbClr val="97A0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79500D7-3957-EE6D-21F7-6AB50898D923}"/>
              </a:ext>
            </a:extLst>
          </p:cNvPr>
          <p:cNvSpPr txBox="1">
            <a:spLocks/>
          </p:cNvSpPr>
          <p:nvPr/>
        </p:nvSpPr>
        <p:spPr>
          <a:xfrm>
            <a:off x="556348" y="4853323"/>
            <a:ext cx="7293429"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GB" sz="4900" b="1" dirty="0">
                <a:latin typeface="Anton"/>
                <a:ea typeface="+mn-lt"/>
                <a:cs typeface="Arial"/>
              </a:rPr>
              <a:t>Building stress resilience in early adolescents’ lives</a:t>
            </a:r>
            <a:br>
              <a:rPr lang="en-US" dirty="0">
                <a:latin typeface="Calibri" panose="020F0502020204030204" pitchFamily="34" charset="0"/>
              </a:rPr>
            </a:br>
            <a:endParaRPr lang="en-US">
              <a:latin typeface="Calibri" panose="020F0502020204030204" pitchFamily="34" charset="0"/>
            </a:endParaRPr>
          </a:p>
        </p:txBody>
      </p:sp>
      <p:pic>
        <p:nvPicPr>
          <p:cNvPr id="7" name="Picture 5" descr="Logo&#10;&#10;Description automatically generated">
            <a:extLst>
              <a:ext uri="{FF2B5EF4-FFF2-40B4-BE49-F238E27FC236}">
                <a16:creationId xmlns:a16="http://schemas.microsoft.com/office/drawing/2014/main" id="{F9C6EC8E-FCD7-F337-DCB3-C0EA89F03C95}"/>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8493753" y="3798725"/>
            <a:ext cx="4664536" cy="3139750"/>
          </a:xfrm>
          <a:prstGeom prst="rect">
            <a:avLst/>
          </a:prstGeom>
        </p:spPr>
      </p:pic>
      <p:pic>
        <p:nvPicPr>
          <p:cNvPr id="15" name="Picture 14">
            <a:extLst>
              <a:ext uri="{FF2B5EF4-FFF2-40B4-BE49-F238E27FC236}">
                <a16:creationId xmlns:a16="http://schemas.microsoft.com/office/drawing/2014/main" id="{EB4D1DFA-0292-F4A5-AC84-0FB482F5734D}"/>
              </a:ext>
            </a:extLst>
          </p:cNvPr>
          <p:cNvPicPr>
            <a:picLocks noChangeAspect="1"/>
          </p:cNvPicPr>
          <p:nvPr/>
        </p:nvPicPr>
        <p:blipFill>
          <a:blip r:embed="rId4"/>
          <a:stretch>
            <a:fillRect/>
          </a:stretch>
        </p:blipFill>
        <p:spPr>
          <a:xfrm>
            <a:off x="1017280" y="810877"/>
            <a:ext cx="4131663" cy="3803204"/>
          </a:xfrm>
          <a:prstGeom prst="rect">
            <a:avLst/>
          </a:prstGeom>
        </p:spPr>
      </p:pic>
      <p:pic>
        <p:nvPicPr>
          <p:cNvPr id="16" name="Picture 15">
            <a:extLst>
              <a:ext uri="{FF2B5EF4-FFF2-40B4-BE49-F238E27FC236}">
                <a16:creationId xmlns:a16="http://schemas.microsoft.com/office/drawing/2014/main" id="{FAFA7B87-23EA-1274-860B-936B5325AE4B}"/>
              </a:ext>
            </a:extLst>
          </p:cNvPr>
          <p:cNvPicPr>
            <a:picLocks noChangeAspect="1"/>
          </p:cNvPicPr>
          <p:nvPr/>
        </p:nvPicPr>
        <p:blipFill>
          <a:blip r:embed="rId5"/>
          <a:stretch>
            <a:fillRect/>
          </a:stretch>
        </p:blipFill>
        <p:spPr>
          <a:xfrm rot="2609288">
            <a:off x="961295" y="3297790"/>
            <a:ext cx="1735185" cy="962308"/>
          </a:xfrm>
          <a:prstGeom prst="rect">
            <a:avLst/>
          </a:prstGeom>
        </p:spPr>
      </p:pic>
      <p:sp>
        <p:nvSpPr>
          <p:cNvPr id="2" name="Slide Number Placeholder 1">
            <a:extLst>
              <a:ext uri="{FF2B5EF4-FFF2-40B4-BE49-F238E27FC236}">
                <a16:creationId xmlns:a16="http://schemas.microsoft.com/office/drawing/2014/main" id="{1878488D-1D4A-369D-B5EE-E698B6D747E1}"/>
              </a:ext>
            </a:extLst>
          </p:cNvPr>
          <p:cNvSpPr>
            <a:spLocks noGrp="1"/>
          </p:cNvSpPr>
          <p:nvPr>
            <p:ph type="sldNum" sz="quarter" idx="12"/>
          </p:nvPr>
        </p:nvSpPr>
        <p:spPr/>
        <p:txBody>
          <a:bodyPr/>
          <a:lstStyle/>
          <a:p>
            <a:fld id="{0BA21EBD-6322-B942-88E0-85CED944E7BE}" type="slidenum">
              <a:rPr lang="en-US" smtClean="0"/>
              <a:t>8</a:t>
            </a:fld>
            <a:endParaRPr lang="en-US"/>
          </a:p>
        </p:txBody>
      </p:sp>
      <p:pic>
        <p:nvPicPr>
          <p:cNvPr id="3" name="Picture 2" descr="A colorful logo with text&#10;&#10;Description automatically generated">
            <a:extLst>
              <a:ext uri="{FF2B5EF4-FFF2-40B4-BE49-F238E27FC236}">
                <a16:creationId xmlns:a16="http://schemas.microsoft.com/office/drawing/2014/main" id="{39189CE5-B9A8-E1CB-DF7C-F68CEE701AA1}"/>
              </a:ext>
            </a:extLst>
          </p:cNvPr>
          <p:cNvPicPr>
            <a:picLocks noChangeAspect="1"/>
          </p:cNvPicPr>
          <p:nvPr/>
        </p:nvPicPr>
        <p:blipFill>
          <a:blip r:embed="rId6"/>
          <a:stretch>
            <a:fillRect/>
          </a:stretch>
        </p:blipFill>
        <p:spPr>
          <a:xfrm>
            <a:off x="10744200" y="195263"/>
            <a:ext cx="1219200" cy="2428875"/>
          </a:xfrm>
          <a:prstGeom prst="rect">
            <a:avLst/>
          </a:prstGeom>
        </p:spPr>
      </p:pic>
    </p:spTree>
    <p:extLst>
      <p:ext uri="{BB962C8B-B14F-4D97-AF65-F5344CB8AC3E}">
        <p14:creationId xmlns:p14="http://schemas.microsoft.com/office/powerpoint/2010/main" val="1592161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6E724F-F136-82B0-CE39-E7D122192472}"/>
              </a:ext>
            </a:extLst>
          </p:cNvPr>
          <p:cNvSpPr/>
          <p:nvPr/>
        </p:nvSpPr>
        <p:spPr>
          <a:xfrm>
            <a:off x="6771063" y="0"/>
            <a:ext cx="5420937" cy="6858001"/>
          </a:xfrm>
          <a:prstGeom prst="rect">
            <a:avLst/>
          </a:prstGeom>
          <a:solidFill>
            <a:srgbClr val="74AF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D2FC995-C64C-1462-34EF-891192FF6F36}"/>
              </a:ext>
            </a:extLst>
          </p:cNvPr>
          <p:cNvSpPr txBox="1"/>
          <p:nvPr/>
        </p:nvSpPr>
        <p:spPr>
          <a:xfrm>
            <a:off x="466295" y="3429000"/>
            <a:ext cx="5629705" cy="1697068"/>
          </a:xfrm>
          <a:prstGeom prst="rect">
            <a:avLst/>
          </a:prstGeom>
          <a:noFill/>
        </p:spPr>
        <p:txBody>
          <a:bodyPr wrap="square" lIns="91440" tIns="45720" rIns="91440" bIns="45720" anchor="t">
            <a:spAutoFit/>
          </a:bodyPr>
          <a:lstStyle/>
          <a:p>
            <a:pPr indent="-228600">
              <a:lnSpc>
                <a:spcPct val="110000"/>
              </a:lnSpc>
              <a:spcAft>
                <a:spcPts val="600"/>
              </a:spcAft>
            </a:pPr>
            <a:r>
              <a:rPr lang="en-US" sz="2400">
                <a:latin typeface="Calibri"/>
                <a:cs typeface="Calibri"/>
              </a:rPr>
              <a:t>Turn to the "Continuum Activity" on your Lesson 2 worksheet and complete this independently. You will not be asked to share your answers.</a:t>
            </a:r>
            <a:endParaRPr lang="en-US" sz="2400">
              <a:latin typeface="Calibri"/>
              <a:ea typeface="Calibri"/>
              <a:cs typeface="Calibri"/>
            </a:endParaRPr>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4" name="Rectangle 3">
            <a:extLst>
              <a:ext uri="{FF2B5EF4-FFF2-40B4-BE49-F238E27FC236}">
                <a16:creationId xmlns:a16="http://schemas.microsoft.com/office/drawing/2014/main" id="{0ABFD79D-7251-4BF6-CD5C-C5542EE8A92E}"/>
              </a:ext>
            </a:extLst>
          </p:cNvPr>
          <p:cNvSpPr/>
          <p:nvPr/>
        </p:nvSpPr>
        <p:spPr>
          <a:xfrm>
            <a:off x="0" y="425887"/>
            <a:ext cx="3557392" cy="876822"/>
          </a:xfrm>
          <a:prstGeom prst="rect">
            <a:avLst/>
          </a:prstGeom>
          <a:solidFill>
            <a:srgbClr val="97A0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33EE78-67F7-3BA2-16EA-00A9B013E14C}"/>
              </a:ext>
            </a:extLst>
          </p:cNvPr>
          <p:cNvSpPr txBox="1">
            <a:spLocks/>
          </p:cNvSpPr>
          <p:nvPr/>
        </p:nvSpPr>
        <p:spPr>
          <a:xfrm>
            <a:off x="466295" y="388816"/>
            <a:ext cx="5809245" cy="326795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900">
                <a:solidFill>
                  <a:schemeClr val="bg1"/>
                </a:solidFill>
                <a:latin typeface="Anton" pitchFamily="2" charset="77"/>
              </a:rPr>
              <a:t>LESSON 2</a:t>
            </a:r>
          </a:p>
          <a:p>
            <a:pPr algn="l"/>
            <a:endParaRPr lang="en-US" sz="4900">
              <a:latin typeface="Anton" pitchFamily="2" charset="77"/>
            </a:endParaRPr>
          </a:p>
          <a:p>
            <a:pPr algn="l"/>
            <a:r>
              <a:rPr lang="en-US" sz="4900">
                <a:latin typeface="Anton" pitchFamily="2" charset="77"/>
              </a:rPr>
              <a:t>Baseline – </a:t>
            </a:r>
          </a:p>
          <a:p>
            <a:pPr algn="l"/>
            <a:r>
              <a:rPr lang="en-US" sz="4900">
                <a:latin typeface="Anton" pitchFamily="2" charset="77"/>
              </a:rPr>
              <a:t>Continuum Activity</a:t>
            </a:r>
            <a:br>
              <a:rPr lang="en-US" sz="4800">
                <a:latin typeface="Anton" pitchFamily="2" charset="77"/>
              </a:rPr>
            </a:br>
            <a:endParaRPr lang="en-US" sz="4800">
              <a:latin typeface="Anton" pitchFamily="2" charset="77"/>
            </a:endParaRPr>
          </a:p>
        </p:txBody>
      </p:sp>
      <p:pic>
        <p:nvPicPr>
          <p:cNvPr id="11" name="Picture 10">
            <a:extLst>
              <a:ext uri="{FF2B5EF4-FFF2-40B4-BE49-F238E27FC236}">
                <a16:creationId xmlns:a16="http://schemas.microsoft.com/office/drawing/2014/main" id="{B5C08B5B-D489-B302-0EA3-9F651BCDC852}"/>
              </a:ext>
            </a:extLst>
          </p:cNvPr>
          <p:cNvPicPr>
            <a:picLocks noChangeAspect="1"/>
          </p:cNvPicPr>
          <p:nvPr/>
        </p:nvPicPr>
        <p:blipFill>
          <a:blip r:embed="rId5"/>
          <a:stretch>
            <a:fillRect/>
          </a:stretch>
        </p:blipFill>
        <p:spPr>
          <a:xfrm rot="7163040" flipV="1">
            <a:off x="9924419" y="1544614"/>
            <a:ext cx="2142824" cy="3971847"/>
          </a:xfrm>
          <a:prstGeom prst="rect">
            <a:avLst/>
          </a:prstGeom>
        </p:spPr>
      </p:pic>
      <p:pic>
        <p:nvPicPr>
          <p:cNvPr id="10" name="Picture 9">
            <a:extLst>
              <a:ext uri="{FF2B5EF4-FFF2-40B4-BE49-F238E27FC236}">
                <a16:creationId xmlns:a16="http://schemas.microsoft.com/office/drawing/2014/main" id="{AC5AC0CE-F3F2-784C-7FC3-BD8B7D67BE2D}"/>
              </a:ext>
            </a:extLst>
          </p:cNvPr>
          <p:cNvPicPr>
            <a:picLocks noChangeAspect="1"/>
          </p:cNvPicPr>
          <p:nvPr/>
        </p:nvPicPr>
        <p:blipFill>
          <a:blip r:embed="rId6"/>
          <a:stretch>
            <a:fillRect/>
          </a:stretch>
        </p:blipFill>
        <p:spPr>
          <a:xfrm>
            <a:off x="5936747" y="1528174"/>
            <a:ext cx="4384020" cy="4352795"/>
          </a:xfrm>
          <a:prstGeom prst="rect">
            <a:avLst/>
          </a:prstGeom>
        </p:spPr>
      </p:pic>
      <p:pic>
        <p:nvPicPr>
          <p:cNvPr id="13" name="Picture 12">
            <a:extLst>
              <a:ext uri="{FF2B5EF4-FFF2-40B4-BE49-F238E27FC236}">
                <a16:creationId xmlns:a16="http://schemas.microsoft.com/office/drawing/2014/main" id="{3721CFC9-FE80-B565-C920-DF79444CC26B}"/>
              </a:ext>
            </a:extLst>
          </p:cNvPr>
          <p:cNvPicPr>
            <a:picLocks noChangeAspect="1"/>
          </p:cNvPicPr>
          <p:nvPr/>
        </p:nvPicPr>
        <p:blipFill>
          <a:blip r:embed="rId7"/>
          <a:stretch>
            <a:fillRect/>
          </a:stretch>
        </p:blipFill>
        <p:spPr>
          <a:xfrm>
            <a:off x="7881753" y="4686929"/>
            <a:ext cx="1648328" cy="914138"/>
          </a:xfrm>
          <a:prstGeom prst="rect">
            <a:avLst/>
          </a:prstGeom>
        </p:spPr>
      </p:pic>
      <p:pic>
        <p:nvPicPr>
          <p:cNvPr id="14" name="Picture 13">
            <a:extLst>
              <a:ext uri="{FF2B5EF4-FFF2-40B4-BE49-F238E27FC236}">
                <a16:creationId xmlns:a16="http://schemas.microsoft.com/office/drawing/2014/main" id="{63FC33A4-C974-A4CC-0370-3996E6BFF416}"/>
              </a:ext>
            </a:extLst>
          </p:cNvPr>
          <p:cNvPicPr>
            <a:picLocks noChangeAspect="1"/>
          </p:cNvPicPr>
          <p:nvPr/>
        </p:nvPicPr>
        <p:blipFill>
          <a:blip r:embed="rId8"/>
          <a:stretch>
            <a:fillRect/>
          </a:stretch>
        </p:blipFill>
        <p:spPr>
          <a:xfrm>
            <a:off x="9027845" y="173113"/>
            <a:ext cx="1060147" cy="1370695"/>
          </a:xfrm>
          <a:prstGeom prst="rect">
            <a:avLst/>
          </a:prstGeom>
        </p:spPr>
      </p:pic>
      <p:sp>
        <p:nvSpPr>
          <p:cNvPr id="6" name="Slide Number Placeholder 5">
            <a:extLst>
              <a:ext uri="{FF2B5EF4-FFF2-40B4-BE49-F238E27FC236}">
                <a16:creationId xmlns:a16="http://schemas.microsoft.com/office/drawing/2014/main" id="{64FAAE7C-D77B-3D09-23E8-734D44E26D56}"/>
              </a:ext>
            </a:extLst>
          </p:cNvPr>
          <p:cNvSpPr>
            <a:spLocks noGrp="1"/>
          </p:cNvSpPr>
          <p:nvPr>
            <p:ph type="sldNum" sz="quarter" idx="12"/>
          </p:nvPr>
        </p:nvSpPr>
        <p:spPr/>
        <p:txBody>
          <a:bodyPr/>
          <a:lstStyle/>
          <a:p>
            <a:fld id="{0BA21EBD-6322-B942-88E0-85CED944E7BE}" type="slidenum">
              <a:rPr lang="en-US" smtClean="0"/>
              <a:t>9</a:t>
            </a:fld>
            <a:endParaRPr lang="en-US"/>
          </a:p>
        </p:txBody>
      </p:sp>
    </p:spTree>
    <p:extLst>
      <p:ext uri="{BB962C8B-B14F-4D97-AF65-F5344CB8AC3E}">
        <p14:creationId xmlns:p14="http://schemas.microsoft.com/office/powerpoint/2010/main" val="15768931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8852807103834B870D64C8B4F2EBE5" ma:contentTypeVersion="17" ma:contentTypeDescription="Create a new document." ma:contentTypeScope="" ma:versionID="ba235c5641fd2f7c79480ffcfae9ca8e">
  <xsd:schema xmlns:xsd="http://www.w3.org/2001/XMLSchema" xmlns:xs="http://www.w3.org/2001/XMLSchema" xmlns:p="http://schemas.microsoft.com/office/2006/metadata/properties" xmlns:ns2="24b1cc06-2092-4146-b5e6-d1904e20c789" xmlns:ns3="1bf9b028-6bdc-49d7-ad79-96ec542fdf69" targetNamespace="http://schemas.microsoft.com/office/2006/metadata/properties" ma:root="true" ma:fieldsID="71aa2860c9c12d629eb21a1e698d5775" ns2:_="" ns3:_="">
    <xsd:import namespace="24b1cc06-2092-4146-b5e6-d1904e20c789"/>
    <xsd:import namespace="1bf9b028-6bdc-49d7-ad79-96ec542fdf6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b1cc06-2092-4146-b5e6-d1904e20c7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f9b028-6bdc-49d7-ad79-96ec542fdf6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f86cc5d0-b516-4e3a-b7a9-b9496512900a}" ma:internalName="TaxCatchAll" ma:showField="CatchAllData" ma:web="1bf9b028-6bdc-49d7-ad79-96ec542fdf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4b1cc06-2092-4146-b5e6-d1904e20c789">
      <Terms xmlns="http://schemas.microsoft.com/office/infopath/2007/PartnerControls"/>
    </lcf76f155ced4ddcb4097134ff3c332f>
    <TaxCatchAll xmlns="1bf9b028-6bdc-49d7-ad79-96ec542fdf69" xsi:nil="true"/>
  </documentManagement>
</p:properties>
</file>

<file path=customXml/itemProps1.xml><?xml version="1.0" encoding="utf-8"?>
<ds:datastoreItem xmlns:ds="http://schemas.openxmlformats.org/officeDocument/2006/customXml" ds:itemID="{A1D0805A-7A96-44DB-B669-63C8CC30BAE5}">
  <ds:schemaRefs>
    <ds:schemaRef ds:uri="1bf9b028-6bdc-49d7-ad79-96ec542fdf69"/>
    <ds:schemaRef ds:uri="24b1cc06-2092-4146-b5e6-d1904e20c7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4273AB1-85B3-4C3A-A953-716C2211FE79}">
  <ds:schemaRefs>
    <ds:schemaRef ds:uri="http://schemas.microsoft.com/sharepoint/v3/contenttype/forms"/>
  </ds:schemaRefs>
</ds:datastoreItem>
</file>

<file path=customXml/itemProps3.xml><?xml version="1.0" encoding="utf-8"?>
<ds:datastoreItem xmlns:ds="http://schemas.openxmlformats.org/officeDocument/2006/customXml" ds:itemID="{317F7E03-809C-44EF-A898-4C662FA26326}">
  <ds:schemaRefs>
    <ds:schemaRef ds:uri="1bf9b028-6bdc-49d7-ad79-96ec542fdf69"/>
    <ds:schemaRef ds:uri="24b1cc06-2092-4146-b5e6-d1904e20c78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34</Slides>
  <Notes>30</Notes>
  <HiddenSlides>0</HiddenSlide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Naomi Waite</dc:creator>
  <cp:revision>163</cp:revision>
  <dcterms:created xsi:type="dcterms:W3CDTF">2024-04-29T11:10:20Z</dcterms:created>
  <dcterms:modified xsi:type="dcterms:W3CDTF">2024-11-05T01:27:49Z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0x0101002E8852807103834B870D64C8B4F2EBE5</vt:lpwstr>
  </property>
  <property fmtid="{D5CDD505-2E9C-101B-9397-08002B2CF9AE}" pid="3" name="MediaServiceImageTags">
    <vt:lpwstr/>
  </property>
</Properties>
</file>