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4"/>
  </p:notesMasterIdLst>
  <p:sldIdLst>
    <p:sldId id="256" r:id="rId5"/>
    <p:sldId id="258" r:id="rId6"/>
    <p:sldId id="257" r:id="rId7"/>
    <p:sldId id="259" r:id="rId8"/>
    <p:sldId id="260" r:id="rId9"/>
    <p:sldId id="261" r:id="rId10"/>
    <p:sldId id="262" r:id="rId11"/>
    <p:sldId id="278" r:id="rId12"/>
    <p:sldId id="263" r:id="rId13"/>
    <p:sldId id="264" r:id="rId14"/>
    <p:sldId id="265" r:id="rId15"/>
    <p:sldId id="266" r:id="rId16"/>
    <p:sldId id="267" r:id="rId17"/>
    <p:sldId id="268" r:id="rId18"/>
    <p:sldId id="269" r:id="rId19"/>
    <p:sldId id="270" r:id="rId20"/>
    <p:sldId id="280" r:id="rId21"/>
    <p:sldId id="281" r:id="rId22"/>
    <p:sldId id="282" r:id="rId23"/>
    <p:sldId id="283" r:id="rId24"/>
    <p:sldId id="284" r:id="rId25"/>
    <p:sldId id="285" r:id="rId26"/>
    <p:sldId id="286" r:id="rId27"/>
    <p:sldId id="272" r:id="rId28"/>
    <p:sldId id="273" r:id="rId29"/>
    <p:sldId id="279" r:id="rId30"/>
    <p:sldId id="275" r:id="rId31"/>
    <p:sldId id="276" r:id="rId32"/>
    <p:sldId id="277" r:id="rId33"/>
  </p:sldIdLst>
  <p:sldSz cx="12192000" cy="6858000"/>
  <p:notesSz cx="6858000" cy="9144000"/>
  <p:embeddedFontLst>
    <p:embeddedFont>
      <p:font typeface="Anton" pitchFamily="2"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05B352-8260-B02B-643E-A95B5CED46E8}" name="Carinne Piekema" initials="CP" userId="S::xpsy0392@ox.ac.uk::30a5106e-ad9d-4c50-b8b1-6f9d95f469fa" providerId="AD"/>
  <p188:author id="{03919797-6964-FFF4-4F08-E738E09B1975}" name="Hanna Smyth" initials="HS" userId="S::exet4051@ox.ac.uk::72fb0b1f-7e13-4105-adf4-1614316d57cd" providerId="AD"/>
  <p188:author id="{BF37C6B6-0A4F-2575-7267-DADCD4F80407}" name="Jacinta O'Shea" initials="JO" userId="S::magd1365@ox.ac.uk::a7b4cb09-2257-49cc-a9b3-6f22847c6675" providerId="AD"/>
  <p188:author id="{29B937FA-7636-36D4-A10F-07B97CF976BA}" name="Maryann Noonan" initials="MN" userId="S::kebl3080@ox.ac.uk::58c28a6f-4ff5-4c87-862b-40a0fabbed1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7A0D5"/>
    <a:srgbClr val="74AF94"/>
    <a:srgbClr val="E195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6CA5BA-EA6F-4549-95EA-A4B8AF1671FB}" v="9" dt="2024-11-05T01:27:18.8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17"/>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 Smyth" userId="S::exet4051@ox.ac.uk::72fb0b1f-7e13-4105-adf4-1614316d57cd" providerId="AD" clId="Web-{F2DA3C21-CE39-B402-A996-CFA598170F46}"/>
    <pc:docChg chg="modSld">
      <pc:chgData name="Hanna Smyth" userId="S::exet4051@ox.ac.uk::72fb0b1f-7e13-4105-adf4-1614316d57cd" providerId="AD" clId="Web-{F2DA3C21-CE39-B402-A996-CFA598170F46}" dt="2024-07-22T00:17:42.257" v="170"/>
      <pc:docMkLst>
        <pc:docMk/>
      </pc:docMkLst>
      <pc:sldChg chg="modNotes">
        <pc:chgData name="Hanna Smyth" userId="S::exet4051@ox.ac.uk::72fb0b1f-7e13-4105-adf4-1614316d57cd" providerId="AD" clId="Web-{F2DA3C21-CE39-B402-A996-CFA598170F46}" dt="2024-07-21T23:58:08.907" v="8"/>
        <pc:sldMkLst>
          <pc:docMk/>
          <pc:sldMk cId="1878790962" sldId="260"/>
        </pc:sldMkLst>
      </pc:sldChg>
      <pc:sldChg chg="modNotes">
        <pc:chgData name="Hanna Smyth" userId="S::exet4051@ox.ac.uk::72fb0b1f-7e13-4105-adf4-1614316d57cd" providerId="AD" clId="Web-{F2DA3C21-CE39-B402-A996-CFA598170F46}" dt="2024-07-22T00:13:09.603" v="79"/>
        <pc:sldMkLst>
          <pc:docMk/>
          <pc:sldMk cId="410397264" sldId="262"/>
        </pc:sldMkLst>
      </pc:sldChg>
      <pc:sldChg chg="modNotes">
        <pc:chgData name="Hanna Smyth" userId="S::exet4051@ox.ac.uk::72fb0b1f-7e13-4105-adf4-1614316d57cd" providerId="AD" clId="Web-{F2DA3C21-CE39-B402-A996-CFA598170F46}" dt="2024-07-22T00:14:05.401" v="93"/>
        <pc:sldMkLst>
          <pc:docMk/>
          <pc:sldMk cId="2982532458" sldId="263"/>
        </pc:sldMkLst>
      </pc:sldChg>
      <pc:sldChg chg="modNotes">
        <pc:chgData name="Hanna Smyth" userId="S::exet4051@ox.ac.uk::72fb0b1f-7e13-4105-adf4-1614316d57cd" providerId="AD" clId="Web-{F2DA3C21-CE39-B402-A996-CFA598170F46}" dt="2024-07-22T00:14:56.169" v="105"/>
        <pc:sldMkLst>
          <pc:docMk/>
          <pc:sldMk cId="977472066" sldId="265"/>
        </pc:sldMkLst>
      </pc:sldChg>
      <pc:sldChg chg="modNotes">
        <pc:chgData name="Hanna Smyth" userId="S::exet4051@ox.ac.uk::72fb0b1f-7e13-4105-adf4-1614316d57cd" providerId="AD" clId="Web-{F2DA3C21-CE39-B402-A996-CFA598170F46}" dt="2024-07-22T00:15:22.982" v="117"/>
        <pc:sldMkLst>
          <pc:docMk/>
          <pc:sldMk cId="1387903389" sldId="266"/>
        </pc:sldMkLst>
      </pc:sldChg>
      <pc:sldChg chg="modNotes">
        <pc:chgData name="Hanna Smyth" userId="S::exet4051@ox.ac.uk::72fb0b1f-7e13-4105-adf4-1614316d57cd" providerId="AD" clId="Web-{F2DA3C21-CE39-B402-A996-CFA598170F46}" dt="2024-07-22T00:16:16.061" v="129"/>
        <pc:sldMkLst>
          <pc:docMk/>
          <pc:sldMk cId="1879464392" sldId="267"/>
        </pc:sldMkLst>
      </pc:sldChg>
      <pc:sldChg chg="modNotes">
        <pc:chgData name="Hanna Smyth" userId="S::exet4051@ox.ac.uk::72fb0b1f-7e13-4105-adf4-1614316d57cd" providerId="AD" clId="Web-{F2DA3C21-CE39-B402-A996-CFA598170F46}" dt="2024-07-22T00:17:20.913" v="167"/>
        <pc:sldMkLst>
          <pc:docMk/>
          <pc:sldMk cId="4059687075" sldId="269"/>
        </pc:sldMkLst>
      </pc:sldChg>
      <pc:sldChg chg="modNotes">
        <pc:chgData name="Hanna Smyth" userId="S::exet4051@ox.ac.uk::72fb0b1f-7e13-4105-adf4-1614316d57cd" providerId="AD" clId="Web-{F2DA3C21-CE39-B402-A996-CFA598170F46}" dt="2024-07-22T00:17:42.257" v="170"/>
        <pc:sldMkLst>
          <pc:docMk/>
          <pc:sldMk cId="3959390252" sldId="272"/>
        </pc:sldMkLst>
      </pc:sldChg>
      <pc:sldChg chg="modNotes">
        <pc:chgData name="Hanna Smyth" userId="S::exet4051@ox.ac.uk::72fb0b1f-7e13-4105-adf4-1614316d57cd" providerId="AD" clId="Web-{F2DA3C21-CE39-B402-A996-CFA598170F46}" dt="2024-07-22T00:13:19.259" v="81"/>
        <pc:sldMkLst>
          <pc:docMk/>
          <pc:sldMk cId="2040151213" sldId="278"/>
        </pc:sldMkLst>
      </pc:sldChg>
    </pc:docChg>
  </pc:docChgLst>
  <pc:docChgLst>
    <pc:chgData name="Maryann Noonan" userId="S::kebl3080@ox.ac.uk::58c28a6f-4ff5-4c87-862b-40a0fabbed18" providerId="AD" clId="Web-{D952745A-E0BB-673B-ADA1-C8E350E22693}"/>
    <pc:docChg chg="mod modSld">
      <pc:chgData name="Maryann Noonan" userId="S::kebl3080@ox.ac.uk::58c28a6f-4ff5-4c87-862b-40a0fabbed18" providerId="AD" clId="Web-{D952745A-E0BB-673B-ADA1-C8E350E22693}" dt="2024-07-22T21:41:43.007" v="28"/>
      <pc:docMkLst>
        <pc:docMk/>
      </pc:docMkLst>
      <pc:sldChg chg="addCm">
        <pc:chgData name="Maryann Noonan" userId="S::kebl3080@ox.ac.uk::58c28a6f-4ff5-4c87-862b-40a0fabbed18" providerId="AD" clId="Web-{D952745A-E0BB-673B-ADA1-C8E350E22693}" dt="2024-07-22T21:06:38.789" v="6"/>
        <pc:sldMkLst>
          <pc:docMk/>
          <pc:sldMk cId="1878790962" sldId="260"/>
        </pc:sldMkLst>
        <pc:extLst>
          <p:ext xmlns:p="http://schemas.openxmlformats.org/presentationml/2006/main" uri="{D6D511B9-2390-475A-947B-AFAB55BFBCF1}">
            <pc226:cmChg xmlns:pc226="http://schemas.microsoft.com/office/powerpoint/2022/06/main/command" chg="add">
              <pc226:chgData name="Maryann Noonan" userId="S::kebl3080@ox.ac.uk::58c28a6f-4ff5-4c87-862b-40a0fabbed18" providerId="AD" clId="Web-{D952745A-E0BB-673B-ADA1-C8E350E22693}" dt="2024-07-22T21:06:38.789" v="6"/>
              <pc2:cmMkLst xmlns:pc2="http://schemas.microsoft.com/office/powerpoint/2019/9/main/command">
                <pc:docMk/>
                <pc:sldMk cId="1878790962" sldId="260"/>
                <pc2:cmMk id="{3CF8E460-502B-4896-B4B3-A798A16CD7F4}"/>
              </pc2:cmMkLst>
            </pc226:cmChg>
          </p:ext>
        </pc:extLst>
      </pc:sldChg>
      <pc:sldChg chg="addCm delCm modNotes">
        <pc:chgData name="Maryann Noonan" userId="S::kebl3080@ox.ac.uk::58c28a6f-4ff5-4c87-862b-40a0fabbed18" providerId="AD" clId="Web-{D952745A-E0BB-673B-ADA1-C8E350E22693}" dt="2024-07-22T21:09:57.906" v="16"/>
        <pc:sldMkLst>
          <pc:docMk/>
          <pc:sldMk cId="2982532458" sldId="263"/>
        </pc:sldMkLst>
        <pc:extLst>
          <p:ext xmlns:p="http://schemas.openxmlformats.org/presentationml/2006/main" uri="{D6D511B9-2390-475A-947B-AFAB55BFBCF1}">
            <pc226:cmChg xmlns:pc226="http://schemas.microsoft.com/office/powerpoint/2022/06/main/command" chg="add del">
              <pc226:chgData name="Maryann Noonan" userId="S::kebl3080@ox.ac.uk::58c28a6f-4ff5-4c87-862b-40a0fabbed18" providerId="AD" clId="Web-{D952745A-E0BB-673B-ADA1-C8E350E22693}" dt="2024-07-22T21:09:53.078" v="12"/>
              <pc2:cmMkLst xmlns:pc2="http://schemas.microsoft.com/office/powerpoint/2019/9/main/command">
                <pc:docMk/>
                <pc:sldMk cId="2982532458" sldId="263"/>
                <pc2:cmMk id="{C0070272-7469-4441-ADF4-17D23D4794AB}"/>
              </pc2:cmMkLst>
            </pc226:cmChg>
            <pc226:cmChg xmlns:pc226="http://schemas.microsoft.com/office/powerpoint/2022/06/main/command" chg="add">
              <pc226:chgData name="Maryann Noonan" userId="S::kebl3080@ox.ac.uk::58c28a6f-4ff5-4c87-862b-40a0fabbed18" providerId="AD" clId="Web-{D952745A-E0BB-673B-ADA1-C8E350E22693}" dt="2024-07-22T21:09:49.671" v="11"/>
              <pc2:cmMkLst xmlns:pc2="http://schemas.microsoft.com/office/powerpoint/2019/9/main/command">
                <pc:docMk/>
                <pc:sldMk cId="2982532458" sldId="263"/>
                <pc2:cmMk id="{934AE277-3D1F-436C-B31B-AB9CB069AFED}"/>
              </pc2:cmMkLst>
            </pc226:cmChg>
          </p:ext>
        </pc:extLst>
      </pc:sldChg>
      <pc:sldChg chg="addCm modNotes">
        <pc:chgData name="Maryann Noonan" userId="S::kebl3080@ox.ac.uk::58c28a6f-4ff5-4c87-862b-40a0fabbed18" providerId="AD" clId="Web-{D952745A-E0BB-673B-ADA1-C8E350E22693}" dt="2024-07-22T21:32:27.435" v="22"/>
        <pc:sldMkLst>
          <pc:docMk/>
          <pc:sldMk cId="1879464392" sldId="267"/>
        </pc:sldMkLst>
        <pc:extLst>
          <p:ext xmlns:p="http://schemas.openxmlformats.org/presentationml/2006/main" uri="{D6D511B9-2390-475A-947B-AFAB55BFBCF1}">
            <pc226:cmChg xmlns:pc226="http://schemas.microsoft.com/office/powerpoint/2022/06/main/command" chg="add">
              <pc226:chgData name="Maryann Noonan" userId="S::kebl3080@ox.ac.uk::58c28a6f-4ff5-4c87-862b-40a0fabbed18" providerId="AD" clId="Web-{D952745A-E0BB-673B-ADA1-C8E350E22693}" dt="2024-07-22T21:32:27.435" v="22"/>
              <pc2:cmMkLst xmlns:pc2="http://schemas.microsoft.com/office/powerpoint/2019/9/main/command">
                <pc:docMk/>
                <pc:sldMk cId="1879464392" sldId="267"/>
                <pc2:cmMk id="{645A7D81-7416-429B-83A8-874AEE97B7AA}"/>
              </pc2:cmMkLst>
            </pc226:cmChg>
          </p:ext>
        </pc:extLst>
      </pc:sldChg>
      <pc:sldChg chg="addCm modNotes">
        <pc:chgData name="Maryann Noonan" userId="S::kebl3080@ox.ac.uk::58c28a6f-4ff5-4c87-862b-40a0fabbed18" providerId="AD" clId="Web-{D952745A-E0BB-673B-ADA1-C8E350E22693}" dt="2024-07-22T21:35:40.675" v="25"/>
        <pc:sldMkLst>
          <pc:docMk/>
          <pc:sldMk cId="4191372800" sldId="268"/>
        </pc:sldMkLst>
        <pc:extLst>
          <p:ext xmlns:p="http://schemas.openxmlformats.org/presentationml/2006/main" uri="{D6D511B9-2390-475A-947B-AFAB55BFBCF1}">
            <pc226:cmChg xmlns:pc226="http://schemas.microsoft.com/office/powerpoint/2022/06/main/command" chg="add">
              <pc226:chgData name="Maryann Noonan" userId="S::kebl3080@ox.ac.uk::58c28a6f-4ff5-4c87-862b-40a0fabbed18" providerId="AD" clId="Web-{D952745A-E0BB-673B-ADA1-C8E350E22693}" dt="2024-07-22T21:35:40.675" v="25"/>
              <pc2:cmMkLst xmlns:pc2="http://schemas.microsoft.com/office/powerpoint/2019/9/main/command">
                <pc:docMk/>
                <pc:sldMk cId="4191372800" sldId="268"/>
                <pc2:cmMk id="{38F08F9F-1BE1-49BE-9746-A4B709FD1C2E}"/>
              </pc2:cmMkLst>
            </pc226:cmChg>
            <pc226:cmChg xmlns:pc226="http://schemas.microsoft.com/office/powerpoint/2022/06/main/command" chg="add">
              <pc226:chgData name="Maryann Noonan" userId="S::kebl3080@ox.ac.uk::58c28a6f-4ff5-4c87-862b-40a0fabbed18" providerId="AD" clId="Web-{D952745A-E0BB-673B-ADA1-C8E350E22693}" dt="2024-07-22T21:34:04.072" v="23"/>
              <pc2:cmMkLst xmlns:pc2="http://schemas.microsoft.com/office/powerpoint/2019/9/main/command">
                <pc:docMk/>
                <pc:sldMk cId="4191372800" sldId="268"/>
                <pc2:cmMk id="{D83878A6-9013-413A-8F49-8DBC603036F7}"/>
              </pc2:cmMkLst>
            </pc226:cmChg>
          </p:ext>
        </pc:extLst>
      </pc:sldChg>
      <pc:sldChg chg="addCm modNotes">
        <pc:chgData name="Maryann Noonan" userId="S::kebl3080@ox.ac.uk::58c28a6f-4ff5-4c87-862b-40a0fabbed18" providerId="AD" clId="Web-{D952745A-E0BB-673B-ADA1-C8E350E22693}" dt="2024-07-22T21:36:26.573" v="27"/>
        <pc:sldMkLst>
          <pc:docMk/>
          <pc:sldMk cId="4059687075" sldId="269"/>
        </pc:sldMkLst>
        <pc:extLst>
          <p:ext xmlns:p="http://schemas.openxmlformats.org/presentationml/2006/main" uri="{D6D511B9-2390-475A-947B-AFAB55BFBCF1}">
            <pc226:cmChg xmlns:pc226="http://schemas.microsoft.com/office/powerpoint/2022/06/main/command" chg="add">
              <pc226:chgData name="Maryann Noonan" userId="S::kebl3080@ox.ac.uk::58c28a6f-4ff5-4c87-862b-40a0fabbed18" providerId="AD" clId="Web-{D952745A-E0BB-673B-ADA1-C8E350E22693}" dt="2024-07-22T21:36:26.573" v="27"/>
              <pc2:cmMkLst xmlns:pc2="http://schemas.microsoft.com/office/powerpoint/2019/9/main/command">
                <pc:docMk/>
                <pc:sldMk cId="4059687075" sldId="269"/>
                <pc2:cmMk id="{D7AED94B-F322-4F6D-AE87-67EF8B9F9EC2}"/>
              </pc2:cmMkLst>
            </pc226:cmChg>
          </p:ext>
        </pc:extLst>
      </pc:sldChg>
      <pc:sldChg chg="addCm">
        <pc:chgData name="Maryann Noonan" userId="S::kebl3080@ox.ac.uk::58c28a6f-4ff5-4c87-862b-40a0fabbed18" providerId="AD" clId="Web-{D952745A-E0BB-673B-ADA1-C8E350E22693}" dt="2024-07-22T21:41:43.007" v="28"/>
        <pc:sldMkLst>
          <pc:docMk/>
          <pc:sldMk cId="4215665580" sldId="273"/>
        </pc:sldMkLst>
        <pc:extLst>
          <p:ext xmlns:p="http://schemas.openxmlformats.org/presentationml/2006/main" uri="{D6D511B9-2390-475A-947B-AFAB55BFBCF1}">
            <pc226:cmChg xmlns:pc226="http://schemas.microsoft.com/office/powerpoint/2022/06/main/command" chg="add">
              <pc226:chgData name="Maryann Noonan" userId="S::kebl3080@ox.ac.uk::58c28a6f-4ff5-4c87-862b-40a0fabbed18" providerId="AD" clId="Web-{D952745A-E0BB-673B-ADA1-C8E350E22693}" dt="2024-07-22T21:41:43.007" v="28"/>
              <pc2:cmMkLst xmlns:pc2="http://schemas.microsoft.com/office/powerpoint/2019/9/main/command">
                <pc:docMk/>
                <pc:sldMk cId="4215665580" sldId="273"/>
                <pc2:cmMk id="{651A7C2B-D834-4089-9B7B-C4859BD8E910}"/>
              </pc2:cmMkLst>
            </pc226:cmChg>
          </p:ext>
        </pc:extLst>
      </pc:sldChg>
      <pc:sldChg chg="addCm modCm modNotes">
        <pc:chgData name="Maryann Noonan" userId="S::kebl3080@ox.ac.uk::58c28a6f-4ff5-4c87-862b-40a0fabbed18" providerId="AD" clId="Web-{D952745A-E0BB-673B-ADA1-C8E350E22693}" dt="2024-07-22T21:08:01.589" v="9"/>
        <pc:sldMkLst>
          <pc:docMk/>
          <pc:sldMk cId="2040151213" sldId="278"/>
        </pc:sldMkLst>
        <pc:extLst>
          <p:ext xmlns:p="http://schemas.openxmlformats.org/presentationml/2006/main" uri="{D6D511B9-2390-475A-947B-AFAB55BFBCF1}">
            <pc226:cmChg xmlns:pc226="http://schemas.microsoft.com/office/powerpoint/2022/06/main/command" chg="add mod">
              <pc226:chgData name="Maryann Noonan" userId="S::kebl3080@ox.ac.uk::58c28a6f-4ff5-4c87-862b-40a0fabbed18" providerId="AD" clId="Web-{D952745A-E0BB-673B-ADA1-C8E350E22693}" dt="2024-07-22T21:08:01.589" v="9"/>
              <pc2:cmMkLst xmlns:pc2="http://schemas.microsoft.com/office/powerpoint/2019/9/main/command">
                <pc:docMk/>
                <pc:sldMk cId="2040151213" sldId="278"/>
                <pc2:cmMk id="{CE2E1C98-DD0B-4CC0-87D3-ECAB001879F2}"/>
              </pc2:cmMkLst>
            </pc226:cmChg>
          </p:ext>
        </pc:extLst>
      </pc:sldChg>
    </pc:docChg>
  </pc:docChgLst>
  <pc:docChgLst>
    <pc:chgData name="Hanna Smyth" userId="S::exet4051@ox.ac.uk::72fb0b1f-7e13-4105-adf4-1614316d57cd" providerId="AD" clId="Web-{73EDA295-EFF9-74EE-5124-59DBD43807FD}"/>
    <pc:docChg chg="modSld">
      <pc:chgData name="Hanna Smyth" userId="S::exet4051@ox.ac.uk::72fb0b1f-7e13-4105-adf4-1614316d57cd" providerId="AD" clId="Web-{73EDA295-EFF9-74EE-5124-59DBD43807FD}" dt="2024-07-30T12:46:20.598" v="17"/>
      <pc:docMkLst>
        <pc:docMk/>
      </pc:docMkLst>
      <pc:sldChg chg="modSp delCm modCm">
        <pc:chgData name="Hanna Smyth" userId="S::exet4051@ox.ac.uk::72fb0b1f-7e13-4105-adf4-1614316d57cd" providerId="AD" clId="Web-{73EDA295-EFF9-74EE-5124-59DBD43807FD}" dt="2024-07-30T12:40:27.195" v="6" actId="20577"/>
        <pc:sldMkLst>
          <pc:docMk/>
          <pc:sldMk cId="1878790962" sldId="260"/>
        </pc:sldMkLst>
        <pc:spChg chg="mod">
          <ac:chgData name="Hanna Smyth" userId="S::exet4051@ox.ac.uk::72fb0b1f-7e13-4105-adf4-1614316d57cd" providerId="AD" clId="Web-{73EDA295-EFF9-74EE-5124-59DBD43807FD}" dt="2024-07-30T12:40:27.195" v="6" actId="20577"/>
          <ac:spMkLst>
            <pc:docMk/>
            <pc:sldMk cId="1878790962" sldId="260"/>
            <ac:spMk id="8" creationId="{6C100859-A8D9-0ABA-AAE1-271ACC7133C1}"/>
          </ac:spMkLst>
        </pc:spChg>
        <pc:extLst>
          <p:ext xmlns:p="http://schemas.openxmlformats.org/presentationml/2006/main" uri="{D6D511B9-2390-475A-947B-AFAB55BFBCF1}">
            <pc226:cmChg xmlns:pc226="http://schemas.microsoft.com/office/powerpoint/2022/06/main/command" chg="del">
              <pc226:chgData name="Hanna Smyth" userId="S::exet4051@ox.ac.uk::72fb0b1f-7e13-4105-adf4-1614316d57cd" providerId="AD" clId="Web-{73EDA295-EFF9-74EE-5124-59DBD43807FD}" dt="2024-07-30T12:39:45.428" v="0"/>
              <pc2:cmMkLst xmlns:pc2="http://schemas.microsoft.com/office/powerpoint/2019/9/main/command">
                <pc:docMk/>
                <pc:sldMk cId="1878790962" sldId="260"/>
                <pc2:cmMk id="{737EC13A-5F1D-413C-8D44-F3E0A23FC671}"/>
              </pc2:cmMkLst>
            </pc226:cmChg>
            <pc226:cmChg xmlns:pc226="http://schemas.microsoft.com/office/powerpoint/2022/06/main/command" chg="del mod">
              <pc226:chgData name="Hanna Smyth" userId="S::exet4051@ox.ac.uk::72fb0b1f-7e13-4105-adf4-1614316d57cd" providerId="AD" clId="Web-{73EDA295-EFF9-74EE-5124-59DBD43807FD}" dt="2024-07-30T12:40:24.961" v="4"/>
              <pc2:cmMkLst xmlns:pc2="http://schemas.microsoft.com/office/powerpoint/2019/9/main/command">
                <pc:docMk/>
                <pc:sldMk cId="1878790962" sldId="260"/>
                <pc2:cmMk id="{3CF8E460-502B-4896-B4B3-A798A16CD7F4}"/>
              </pc2:cmMkLst>
            </pc226:cmChg>
          </p:ext>
        </pc:extLst>
      </pc:sldChg>
      <pc:sldChg chg="delCm">
        <pc:chgData name="Hanna Smyth" userId="S::exet4051@ox.ac.uk::72fb0b1f-7e13-4105-adf4-1614316d57cd" providerId="AD" clId="Web-{73EDA295-EFF9-74EE-5124-59DBD43807FD}" dt="2024-07-30T12:43:12.873" v="11"/>
        <pc:sldMkLst>
          <pc:docMk/>
          <pc:sldMk cId="2982532458" sldId="263"/>
        </pc:sldMkLst>
        <pc:extLst>
          <p:ext xmlns:p="http://schemas.openxmlformats.org/presentationml/2006/main" uri="{D6D511B9-2390-475A-947B-AFAB55BFBCF1}">
            <pc226:cmChg xmlns:pc226="http://schemas.microsoft.com/office/powerpoint/2022/06/main/command" chg="del">
              <pc226:chgData name="Hanna Smyth" userId="S::exet4051@ox.ac.uk::72fb0b1f-7e13-4105-adf4-1614316d57cd" providerId="AD" clId="Web-{73EDA295-EFF9-74EE-5124-59DBD43807FD}" dt="2024-07-30T12:43:12.873" v="11"/>
              <pc2:cmMkLst xmlns:pc2="http://schemas.microsoft.com/office/powerpoint/2019/9/main/command">
                <pc:docMk/>
                <pc:sldMk cId="2982532458" sldId="263"/>
                <pc2:cmMk id="{934AE277-3D1F-436C-B31B-AB9CB069AFED}"/>
              </pc2:cmMkLst>
            </pc226:cmChg>
          </p:ext>
        </pc:extLst>
      </pc:sldChg>
      <pc:sldChg chg="delCm">
        <pc:chgData name="Hanna Smyth" userId="S::exet4051@ox.ac.uk::72fb0b1f-7e13-4105-adf4-1614316d57cd" providerId="AD" clId="Web-{73EDA295-EFF9-74EE-5124-59DBD43807FD}" dt="2024-07-30T12:43:34.530" v="12"/>
        <pc:sldMkLst>
          <pc:docMk/>
          <pc:sldMk cId="1879464392" sldId="267"/>
        </pc:sldMkLst>
        <pc:extLst>
          <p:ext xmlns:p="http://schemas.openxmlformats.org/presentationml/2006/main" uri="{D6D511B9-2390-475A-947B-AFAB55BFBCF1}">
            <pc226:cmChg xmlns:pc226="http://schemas.microsoft.com/office/powerpoint/2022/06/main/command" chg="del">
              <pc226:chgData name="Hanna Smyth" userId="S::exet4051@ox.ac.uk::72fb0b1f-7e13-4105-adf4-1614316d57cd" providerId="AD" clId="Web-{73EDA295-EFF9-74EE-5124-59DBD43807FD}" dt="2024-07-30T12:43:34.530" v="12"/>
              <pc2:cmMkLst xmlns:pc2="http://schemas.microsoft.com/office/powerpoint/2019/9/main/command">
                <pc:docMk/>
                <pc:sldMk cId="1879464392" sldId="267"/>
                <pc2:cmMk id="{645A7D81-7416-429B-83A8-874AEE97B7AA}"/>
              </pc2:cmMkLst>
            </pc226:cmChg>
          </p:ext>
        </pc:extLst>
      </pc:sldChg>
      <pc:sldChg chg="addCm delCm">
        <pc:chgData name="Hanna Smyth" userId="S::exet4051@ox.ac.uk::72fb0b1f-7e13-4105-adf4-1614316d57cd" providerId="AD" clId="Web-{73EDA295-EFF9-74EE-5124-59DBD43807FD}" dt="2024-07-30T12:45:45.207" v="15"/>
        <pc:sldMkLst>
          <pc:docMk/>
          <pc:sldMk cId="4191372800" sldId="268"/>
        </pc:sldMkLst>
        <pc:extLst>
          <p:ext xmlns:p="http://schemas.openxmlformats.org/presentationml/2006/main" uri="{D6D511B9-2390-475A-947B-AFAB55BFBCF1}">
            <pc226:cmChg xmlns:pc226="http://schemas.microsoft.com/office/powerpoint/2022/06/main/command" chg="add del">
              <pc226:chgData name="Hanna Smyth" userId="S::exet4051@ox.ac.uk::72fb0b1f-7e13-4105-adf4-1614316d57cd" providerId="AD" clId="Web-{73EDA295-EFF9-74EE-5124-59DBD43807FD}" dt="2024-07-30T12:44:05.578" v="14"/>
              <pc2:cmMkLst xmlns:pc2="http://schemas.microsoft.com/office/powerpoint/2019/9/main/command">
                <pc:docMk/>
                <pc:sldMk cId="4191372800" sldId="268"/>
                <pc2:cmMk id="{38F08F9F-1BE1-49BE-9746-A4B709FD1C2E}"/>
              </pc2:cmMkLst>
            </pc226:cmChg>
            <pc226:cmChg xmlns:pc226="http://schemas.microsoft.com/office/powerpoint/2022/06/main/command" chg="del">
              <pc226:chgData name="Hanna Smyth" userId="S::exet4051@ox.ac.uk::72fb0b1f-7e13-4105-adf4-1614316d57cd" providerId="AD" clId="Web-{73EDA295-EFF9-74EE-5124-59DBD43807FD}" dt="2024-07-30T12:45:45.207" v="15"/>
              <pc2:cmMkLst xmlns:pc2="http://schemas.microsoft.com/office/powerpoint/2019/9/main/command">
                <pc:docMk/>
                <pc:sldMk cId="4191372800" sldId="268"/>
                <pc2:cmMk id="{D83878A6-9013-413A-8F49-8DBC603036F7}"/>
              </pc2:cmMkLst>
            </pc226:cmChg>
          </p:ext>
        </pc:extLst>
      </pc:sldChg>
      <pc:sldChg chg="delCm">
        <pc:chgData name="Hanna Smyth" userId="S::exet4051@ox.ac.uk::72fb0b1f-7e13-4105-adf4-1614316d57cd" providerId="AD" clId="Web-{73EDA295-EFF9-74EE-5124-59DBD43807FD}" dt="2024-07-30T12:45:59.785" v="16"/>
        <pc:sldMkLst>
          <pc:docMk/>
          <pc:sldMk cId="4059687075" sldId="269"/>
        </pc:sldMkLst>
        <pc:extLst>
          <p:ext xmlns:p="http://schemas.openxmlformats.org/presentationml/2006/main" uri="{D6D511B9-2390-475A-947B-AFAB55BFBCF1}">
            <pc226:cmChg xmlns:pc226="http://schemas.microsoft.com/office/powerpoint/2022/06/main/command" chg="del">
              <pc226:chgData name="Hanna Smyth" userId="S::exet4051@ox.ac.uk::72fb0b1f-7e13-4105-adf4-1614316d57cd" providerId="AD" clId="Web-{73EDA295-EFF9-74EE-5124-59DBD43807FD}" dt="2024-07-30T12:45:59.785" v="16"/>
              <pc2:cmMkLst xmlns:pc2="http://schemas.microsoft.com/office/powerpoint/2019/9/main/command">
                <pc:docMk/>
                <pc:sldMk cId="4059687075" sldId="269"/>
                <pc2:cmMk id="{D7AED94B-F322-4F6D-AE87-67EF8B9F9EC2}"/>
              </pc2:cmMkLst>
            </pc226:cmChg>
          </p:ext>
        </pc:extLst>
      </pc:sldChg>
      <pc:sldChg chg="delCm">
        <pc:chgData name="Hanna Smyth" userId="S::exet4051@ox.ac.uk::72fb0b1f-7e13-4105-adf4-1614316d57cd" providerId="AD" clId="Web-{73EDA295-EFF9-74EE-5124-59DBD43807FD}" dt="2024-07-30T12:46:20.598" v="17"/>
        <pc:sldMkLst>
          <pc:docMk/>
          <pc:sldMk cId="1125395132" sldId="277"/>
        </pc:sldMkLst>
        <pc:extLst>
          <p:ext xmlns:p="http://schemas.openxmlformats.org/presentationml/2006/main" uri="{D6D511B9-2390-475A-947B-AFAB55BFBCF1}">
            <pc226:cmChg xmlns:pc226="http://schemas.microsoft.com/office/powerpoint/2022/06/main/command" chg="del">
              <pc226:chgData name="Hanna Smyth" userId="S::exet4051@ox.ac.uk::72fb0b1f-7e13-4105-adf4-1614316d57cd" providerId="AD" clId="Web-{73EDA295-EFF9-74EE-5124-59DBD43807FD}" dt="2024-07-30T12:46:20.598" v="17"/>
              <pc2:cmMkLst xmlns:pc2="http://schemas.microsoft.com/office/powerpoint/2019/9/main/command">
                <pc:docMk/>
                <pc:sldMk cId="1125395132" sldId="277"/>
                <pc2:cmMk id="{8123A7DD-0965-4E31-9D9A-C0EC13930044}"/>
              </pc2:cmMkLst>
            </pc226:cmChg>
          </p:ext>
        </pc:extLst>
      </pc:sldChg>
      <pc:sldChg chg="delCm modNotes">
        <pc:chgData name="Hanna Smyth" userId="S::exet4051@ox.ac.uk::72fb0b1f-7e13-4105-adf4-1614316d57cd" providerId="AD" clId="Web-{73EDA295-EFF9-74EE-5124-59DBD43807FD}" dt="2024-07-30T12:42:44.419" v="10"/>
        <pc:sldMkLst>
          <pc:docMk/>
          <pc:sldMk cId="2040151213" sldId="278"/>
        </pc:sldMkLst>
        <pc:extLst>
          <p:ext xmlns:p="http://schemas.openxmlformats.org/presentationml/2006/main" uri="{D6D511B9-2390-475A-947B-AFAB55BFBCF1}">
            <pc226:cmChg xmlns:pc226="http://schemas.microsoft.com/office/powerpoint/2022/06/main/command" chg="del">
              <pc226:chgData name="Hanna Smyth" userId="S::exet4051@ox.ac.uk::72fb0b1f-7e13-4105-adf4-1614316d57cd" providerId="AD" clId="Web-{73EDA295-EFF9-74EE-5124-59DBD43807FD}" dt="2024-07-30T12:42:44.419" v="10"/>
              <pc2:cmMkLst xmlns:pc2="http://schemas.microsoft.com/office/powerpoint/2019/9/main/command">
                <pc:docMk/>
                <pc:sldMk cId="2040151213" sldId="278"/>
                <pc2:cmMk id="{CE2E1C98-DD0B-4CC0-87D3-ECAB001879F2}"/>
              </pc2:cmMkLst>
            </pc226:cmChg>
            <pc226:cmChg xmlns:pc226="http://schemas.microsoft.com/office/powerpoint/2022/06/main/command" chg="del">
              <pc226:chgData name="Hanna Smyth" userId="S::exet4051@ox.ac.uk::72fb0b1f-7e13-4105-adf4-1614316d57cd" providerId="AD" clId="Web-{73EDA295-EFF9-74EE-5124-59DBD43807FD}" dt="2024-07-30T12:42:00.480" v="7"/>
              <pc2:cmMkLst xmlns:pc2="http://schemas.microsoft.com/office/powerpoint/2019/9/main/command">
                <pc:docMk/>
                <pc:sldMk cId="2040151213" sldId="278"/>
                <pc2:cmMk id="{E5F203B8-66D1-456F-B30E-C5558E4742BD}"/>
              </pc2:cmMkLst>
            </pc226:cmChg>
          </p:ext>
        </pc:extLst>
      </pc:sldChg>
    </pc:docChg>
  </pc:docChgLst>
  <pc:docChgLst>
    <pc:chgData name="Hanna Smyth" userId="S::exet4051@ox.ac.uk::72fb0b1f-7e13-4105-adf4-1614316d57cd" providerId="AD" clId="Web-{D258F96A-4674-4608-8C70-BA399242957D}"/>
    <pc:docChg chg="modSld">
      <pc:chgData name="Hanna Smyth" userId="S::exet4051@ox.ac.uk::72fb0b1f-7e13-4105-adf4-1614316d57cd" providerId="AD" clId="Web-{D258F96A-4674-4608-8C70-BA399242957D}" dt="2024-09-05T13:36:57.639" v="6" actId="1076"/>
      <pc:docMkLst>
        <pc:docMk/>
      </pc:docMkLst>
      <pc:sldChg chg="modSp">
        <pc:chgData name="Hanna Smyth" userId="S::exet4051@ox.ac.uk::72fb0b1f-7e13-4105-adf4-1614316d57cd" providerId="AD" clId="Web-{D258F96A-4674-4608-8C70-BA399242957D}" dt="2024-09-05T13:36:57.639" v="6" actId="1076"/>
        <pc:sldMkLst>
          <pc:docMk/>
          <pc:sldMk cId="4059687075" sldId="269"/>
        </pc:sldMkLst>
        <pc:spChg chg="mod">
          <ac:chgData name="Hanna Smyth" userId="S::exet4051@ox.ac.uk::72fb0b1f-7e13-4105-adf4-1614316d57cd" providerId="AD" clId="Web-{D258F96A-4674-4608-8C70-BA399242957D}" dt="2024-09-05T13:36:52.421" v="5" actId="20577"/>
          <ac:spMkLst>
            <pc:docMk/>
            <pc:sldMk cId="4059687075" sldId="269"/>
            <ac:spMk id="3" creationId="{696CCD04-1F02-4AE7-6299-6A1B25803D1F}"/>
          </ac:spMkLst>
        </pc:spChg>
        <pc:spChg chg="mod">
          <ac:chgData name="Hanna Smyth" userId="S::exet4051@ox.ac.uk::72fb0b1f-7e13-4105-adf4-1614316d57cd" providerId="AD" clId="Web-{D258F96A-4674-4608-8C70-BA399242957D}" dt="2024-09-05T13:36:57.639" v="6" actId="1076"/>
          <ac:spMkLst>
            <pc:docMk/>
            <pc:sldMk cId="4059687075" sldId="269"/>
            <ac:spMk id="5" creationId="{E490D21C-99DC-5971-A537-526C0F230A8A}"/>
          </ac:spMkLst>
        </pc:spChg>
      </pc:sldChg>
    </pc:docChg>
  </pc:docChgLst>
  <pc:docChgLst>
    <pc:chgData name="Hanna Smyth" userId="S::exet4051@ox.ac.uk::72fb0b1f-7e13-4105-adf4-1614316d57cd" providerId="AD" clId="Web-{D47FFF3D-2E15-62B5-0552-A8963AD0E22A}"/>
    <pc:docChg chg="modSld">
      <pc:chgData name="Hanna Smyth" userId="S::exet4051@ox.ac.uk::72fb0b1f-7e13-4105-adf4-1614316d57cd" providerId="AD" clId="Web-{D47FFF3D-2E15-62B5-0552-A8963AD0E22A}" dt="2024-07-21T23:05:33.111" v="31" actId="20577"/>
      <pc:docMkLst>
        <pc:docMk/>
      </pc:docMkLst>
      <pc:sldChg chg="modSp">
        <pc:chgData name="Hanna Smyth" userId="S::exet4051@ox.ac.uk::72fb0b1f-7e13-4105-adf4-1614316d57cd" providerId="AD" clId="Web-{D47FFF3D-2E15-62B5-0552-A8963AD0E22A}" dt="2024-07-21T22:59:03.202" v="0" actId="20577"/>
        <pc:sldMkLst>
          <pc:docMk/>
          <pc:sldMk cId="4097566653" sldId="261"/>
        </pc:sldMkLst>
        <pc:spChg chg="mod">
          <ac:chgData name="Hanna Smyth" userId="S::exet4051@ox.ac.uk::72fb0b1f-7e13-4105-adf4-1614316d57cd" providerId="AD" clId="Web-{D47FFF3D-2E15-62B5-0552-A8963AD0E22A}" dt="2024-07-21T22:59:03.202" v="0" actId="20577"/>
          <ac:spMkLst>
            <pc:docMk/>
            <pc:sldMk cId="4097566653" sldId="261"/>
            <ac:spMk id="9" creationId="{8098C9C2-DB92-D125-2977-D939C200D054}"/>
          </ac:spMkLst>
        </pc:spChg>
      </pc:sldChg>
      <pc:sldChg chg="modSp">
        <pc:chgData name="Hanna Smyth" userId="S::exet4051@ox.ac.uk::72fb0b1f-7e13-4105-adf4-1614316d57cd" providerId="AD" clId="Web-{D47FFF3D-2E15-62B5-0552-A8963AD0E22A}" dt="2024-07-21T23:00:01.563" v="11" actId="20577"/>
        <pc:sldMkLst>
          <pc:docMk/>
          <pc:sldMk cId="277219617" sldId="264"/>
        </pc:sldMkLst>
        <pc:spChg chg="mod">
          <ac:chgData name="Hanna Smyth" userId="S::exet4051@ox.ac.uk::72fb0b1f-7e13-4105-adf4-1614316d57cd" providerId="AD" clId="Web-{D47FFF3D-2E15-62B5-0552-A8963AD0E22A}" dt="2024-07-21T22:59:57.344" v="8" actId="20577"/>
          <ac:spMkLst>
            <pc:docMk/>
            <pc:sldMk cId="277219617" sldId="264"/>
            <ac:spMk id="15" creationId="{943AAF01-0918-FB2D-BA26-AA751E707441}"/>
          </ac:spMkLst>
        </pc:spChg>
        <pc:spChg chg="mod">
          <ac:chgData name="Hanna Smyth" userId="S::exet4051@ox.ac.uk::72fb0b1f-7e13-4105-adf4-1614316d57cd" providerId="AD" clId="Web-{D47FFF3D-2E15-62B5-0552-A8963AD0E22A}" dt="2024-07-21T23:00:00.375" v="9" actId="20577"/>
          <ac:spMkLst>
            <pc:docMk/>
            <pc:sldMk cId="277219617" sldId="264"/>
            <ac:spMk id="17" creationId="{BDB68A83-3588-0BFA-E2F0-1B4B95EF5F80}"/>
          </ac:spMkLst>
        </pc:spChg>
        <pc:spChg chg="mod">
          <ac:chgData name="Hanna Smyth" userId="S::exet4051@ox.ac.uk::72fb0b1f-7e13-4105-adf4-1614316d57cd" providerId="AD" clId="Web-{D47FFF3D-2E15-62B5-0552-A8963AD0E22A}" dt="2024-07-21T23:00:01.563" v="11" actId="20577"/>
          <ac:spMkLst>
            <pc:docMk/>
            <pc:sldMk cId="277219617" sldId="264"/>
            <ac:spMk id="20" creationId="{5413FC50-8A55-6BD4-7D4D-164A85626E6B}"/>
          </ac:spMkLst>
        </pc:spChg>
      </pc:sldChg>
      <pc:sldChg chg="delSp modSp">
        <pc:chgData name="Hanna Smyth" userId="S::exet4051@ox.ac.uk::72fb0b1f-7e13-4105-adf4-1614316d57cd" providerId="AD" clId="Web-{D47FFF3D-2E15-62B5-0552-A8963AD0E22A}" dt="2024-07-21T23:02:12.941" v="26" actId="20577"/>
        <pc:sldMkLst>
          <pc:docMk/>
          <pc:sldMk cId="977472066" sldId="265"/>
        </pc:sldMkLst>
        <pc:spChg chg="mod">
          <ac:chgData name="Hanna Smyth" userId="S::exet4051@ox.ac.uk::72fb0b1f-7e13-4105-adf4-1614316d57cd" providerId="AD" clId="Web-{D47FFF3D-2E15-62B5-0552-A8963AD0E22A}" dt="2024-07-21T23:00:20.126" v="14" actId="20577"/>
          <ac:spMkLst>
            <pc:docMk/>
            <pc:sldMk cId="977472066" sldId="265"/>
            <ac:spMk id="8" creationId="{32A36FB2-C349-AF27-29BF-524F40CD1F6C}"/>
          </ac:spMkLst>
        </pc:spChg>
        <pc:spChg chg="mod">
          <ac:chgData name="Hanna Smyth" userId="S::exet4051@ox.ac.uk::72fb0b1f-7e13-4105-adf4-1614316d57cd" providerId="AD" clId="Web-{D47FFF3D-2E15-62B5-0552-A8963AD0E22A}" dt="2024-07-21T23:02:12.941" v="26" actId="20577"/>
          <ac:spMkLst>
            <pc:docMk/>
            <pc:sldMk cId="977472066" sldId="265"/>
            <ac:spMk id="19" creationId="{534A79C7-6523-E638-5FE2-6177FB0F3CDB}"/>
          </ac:spMkLst>
        </pc:spChg>
        <pc:picChg chg="mod modCrop">
          <ac:chgData name="Hanna Smyth" userId="S::exet4051@ox.ac.uk::72fb0b1f-7e13-4105-adf4-1614316d57cd" providerId="AD" clId="Web-{D47FFF3D-2E15-62B5-0552-A8963AD0E22A}" dt="2024-07-21T23:01:56.190" v="25"/>
          <ac:picMkLst>
            <pc:docMk/>
            <pc:sldMk cId="977472066" sldId="265"/>
            <ac:picMk id="25" creationId="{C8EC7BE3-6511-5547-A310-9E86D0EC9DB0}"/>
          </ac:picMkLst>
        </pc:picChg>
        <pc:picChg chg="del">
          <ac:chgData name="Hanna Smyth" userId="S::exet4051@ox.ac.uk::72fb0b1f-7e13-4105-adf4-1614316d57cd" providerId="AD" clId="Web-{D47FFF3D-2E15-62B5-0552-A8963AD0E22A}" dt="2024-07-21T23:01:14.189" v="22"/>
          <ac:picMkLst>
            <pc:docMk/>
            <pc:sldMk cId="977472066" sldId="265"/>
            <ac:picMk id="26" creationId="{0942CC84-C7AE-19BE-F430-6994E514E7D7}"/>
          </ac:picMkLst>
        </pc:picChg>
      </pc:sldChg>
      <pc:sldChg chg="modSp">
        <pc:chgData name="Hanna Smyth" userId="S::exet4051@ox.ac.uk::72fb0b1f-7e13-4105-adf4-1614316d57cd" providerId="AD" clId="Web-{D47FFF3D-2E15-62B5-0552-A8963AD0E22A}" dt="2024-07-21T23:02:42.676" v="28" actId="20577"/>
        <pc:sldMkLst>
          <pc:docMk/>
          <pc:sldMk cId="4191372800" sldId="268"/>
        </pc:sldMkLst>
        <pc:spChg chg="mod">
          <ac:chgData name="Hanna Smyth" userId="S::exet4051@ox.ac.uk::72fb0b1f-7e13-4105-adf4-1614316d57cd" providerId="AD" clId="Web-{D47FFF3D-2E15-62B5-0552-A8963AD0E22A}" dt="2024-07-21T23:02:42.676" v="28" actId="20577"/>
          <ac:spMkLst>
            <pc:docMk/>
            <pc:sldMk cId="4191372800" sldId="268"/>
            <ac:spMk id="5" creationId="{B116CCD0-A66D-2E6F-0A1E-7196195E8753}"/>
          </ac:spMkLst>
        </pc:spChg>
      </pc:sldChg>
      <pc:sldChg chg="modSp">
        <pc:chgData name="Hanna Smyth" userId="S::exet4051@ox.ac.uk::72fb0b1f-7e13-4105-adf4-1614316d57cd" providerId="AD" clId="Web-{D47FFF3D-2E15-62B5-0552-A8963AD0E22A}" dt="2024-07-21T23:02:55.785" v="29" actId="20577"/>
        <pc:sldMkLst>
          <pc:docMk/>
          <pc:sldMk cId="2695353843" sldId="270"/>
        </pc:sldMkLst>
        <pc:spChg chg="mod">
          <ac:chgData name="Hanna Smyth" userId="S::exet4051@ox.ac.uk::72fb0b1f-7e13-4105-adf4-1614316d57cd" providerId="AD" clId="Web-{D47FFF3D-2E15-62B5-0552-A8963AD0E22A}" dt="2024-07-21T23:02:55.785" v="29" actId="20577"/>
          <ac:spMkLst>
            <pc:docMk/>
            <pc:sldMk cId="2695353843" sldId="270"/>
            <ac:spMk id="4" creationId="{5E167E98-F2CD-49A4-6DD9-A2659BFADFA9}"/>
          </ac:spMkLst>
        </pc:spChg>
      </pc:sldChg>
      <pc:sldChg chg="modSp">
        <pc:chgData name="Hanna Smyth" userId="S::exet4051@ox.ac.uk::72fb0b1f-7e13-4105-adf4-1614316d57cd" providerId="AD" clId="Web-{D47FFF3D-2E15-62B5-0552-A8963AD0E22A}" dt="2024-07-21T23:05:33.111" v="31" actId="20577"/>
        <pc:sldMkLst>
          <pc:docMk/>
          <pc:sldMk cId="4215665580" sldId="273"/>
        </pc:sldMkLst>
        <pc:spChg chg="mod">
          <ac:chgData name="Hanna Smyth" userId="S::exet4051@ox.ac.uk::72fb0b1f-7e13-4105-adf4-1614316d57cd" providerId="AD" clId="Web-{D47FFF3D-2E15-62B5-0552-A8963AD0E22A}" dt="2024-07-21T23:05:33.111" v="31" actId="20577"/>
          <ac:spMkLst>
            <pc:docMk/>
            <pc:sldMk cId="4215665580" sldId="273"/>
            <ac:spMk id="3" creationId="{DA9B8D5D-7ACC-12DE-FE22-A034D46C9F7F}"/>
          </ac:spMkLst>
        </pc:spChg>
      </pc:sldChg>
      <pc:sldChg chg="modSp">
        <pc:chgData name="Hanna Smyth" userId="S::exet4051@ox.ac.uk::72fb0b1f-7e13-4105-adf4-1614316d57cd" providerId="AD" clId="Web-{D47FFF3D-2E15-62B5-0552-A8963AD0E22A}" dt="2024-07-21T22:59:42.437" v="6" actId="20577"/>
        <pc:sldMkLst>
          <pc:docMk/>
          <pc:sldMk cId="2040151213" sldId="278"/>
        </pc:sldMkLst>
        <pc:spChg chg="mod">
          <ac:chgData name="Hanna Smyth" userId="S::exet4051@ox.ac.uk::72fb0b1f-7e13-4105-adf4-1614316d57cd" providerId="AD" clId="Web-{D47FFF3D-2E15-62B5-0552-A8963AD0E22A}" dt="2024-07-21T22:59:42.437" v="6" actId="20577"/>
          <ac:spMkLst>
            <pc:docMk/>
            <pc:sldMk cId="2040151213" sldId="278"/>
            <ac:spMk id="3" creationId="{3EAECCB1-F357-A724-16D7-D1238C9A57C9}"/>
          </ac:spMkLst>
        </pc:spChg>
      </pc:sldChg>
    </pc:docChg>
  </pc:docChgLst>
  <pc:docChgLst>
    <pc:chgData name="Jacinta O'Shea" userId="S::magd1365@ox.ac.uk::a7b4cb09-2257-49cc-a9b3-6f22847c6675" providerId="AD" clId="Web-{7A50C901-4669-20C6-1EC8-264C57677AA3}"/>
    <pc:docChg chg="mod modSld">
      <pc:chgData name="Jacinta O'Shea" userId="S::magd1365@ox.ac.uk::a7b4cb09-2257-49cc-a9b3-6f22847c6675" providerId="AD" clId="Web-{7A50C901-4669-20C6-1EC8-264C57677AA3}" dt="2024-07-29T20:13:53.186" v="221"/>
      <pc:docMkLst>
        <pc:docMk/>
      </pc:docMkLst>
      <pc:sldChg chg="modNotes">
        <pc:chgData name="Jacinta O'Shea" userId="S::magd1365@ox.ac.uk::a7b4cb09-2257-49cc-a9b3-6f22847c6675" providerId="AD" clId="Web-{7A50C901-4669-20C6-1EC8-264C57677AA3}" dt="2024-07-29T19:49:23.810" v="1"/>
        <pc:sldMkLst>
          <pc:docMk/>
          <pc:sldMk cId="410397264" sldId="262"/>
        </pc:sldMkLst>
      </pc:sldChg>
      <pc:sldChg chg="modCm modNotes">
        <pc:chgData name="Jacinta O'Shea" userId="S::magd1365@ox.ac.uk::a7b4cb09-2257-49cc-a9b3-6f22847c6675" providerId="AD" clId="Web-{7A50C901-4669-20C6-1EC8-264C57677AA3}" dt="2024-07-29T19:54:37.540" v="51"/>
        <pc:sldMkLst>
          <pc:docMk/>
          <pc:sldMk cId="2982532458" sldId="263"/>
        </pc:sldMkLst>
        <pc:extLst>
          <p:ext xmlns:p="http://schemas.openxmlformats.org/presentationml/2006/main" uri="{D6D511B9-2390-475A-947B-AFAB55BFBCF1}">
            <pc226:cmChg xmlns:pc226="http://schemas.microsoft.com/office/powerpoint/2022/06/main/command" chg="">
              <pc226:chgData name="Jacinta O'Shea" userId="S::magd1365@ox.ac.uk::a7b4cb09-2257-49cc-a9b3-6f22847c6675" providerId="AD" clId="Web-{7A50C901-4669-20C6-1EC8-264C57677AA3}" dt="2024-07-29T19:54:27.462" v="50"/>
              <pc2:cmMkLst xmlns:pc2="http://schemas.microsoft.com/office/powerpoint/2019/9/main/command">
                <pc:docMk/>
                <pc:sldMk cId="2982532458" sldId="263"/>
                <pc2:cmMk id="{934AE277-3D1F-436C-B31B-AB9CB069AFED}"/>
              </pc2:cmMkLst>
              <pc226:cmRplyChg chg="add">
                <pc226:chgData name="Jacinta O'Shea" userId="S::magd1365@ox.ac.uk::a7b4cb09-2257-49cc-a9b3-6f22847c6675" providerId="AD" clId="Web-{7A50C901-4669-20C6-1EC8-264C57677AA3}" dt="2024-07-29T19:54:27.462" v="50"/>
                <pc2:cmRplyMkLst xmlns:pc2="http://schemas.microsoft.com/office/powerpoint/2019/9/main/command">
                  <pc:docMk/>
                  <pc:sldMk cId="2982532458" sldId="263"/>
                  <pc2:cmMk id="{934AE277-3D1F-436C-B31B-AB9CB069AFED}"/>
                  <pc2:cmRplyMk id="{4E01DE59-A7F2-4A0C-AA16-FA9854CC14A5}"/>
                </pc2:cmRplyMkLst>
              </pc226:cmRplyChg>
            </pc226:cmChg>
          </p:ext>
        </pc:extLst>
      </pc:sldChg>
      <pc:sldChg chg="modNotes">
        <pc:chgData name="Jacinta O'Shea" userId="S::magd1365@ox.ac.uk::a7b4cb09-2257-49cc-a9b3-6f22847c6675" providerId="AD" clId="Web-{7A50C901-4669-20C6-1EC8-264C57677AA3}" dt="2024-07-29T19:58:03.087" v="93"/>
        <pc:sldMkLst>
          <pc:docMk/>
          <pc:sldMk cId="977472066" sldId="265"/>
        </pc:sldMkLst>
      </pc:sldChg>
      <pc:sldChg chg="modNotes">
        <pc:chgData name="Jacinta O'Shea" userId="S::magd1365@ox.ac.uk::a7b4cb09-2257-49cc-a9b3-6f22847c6675" providerId="AD" clId="Web-{7A50C901-4669-20C6-1EC8-264C57677AA3}" dt="2024-07-29T19:59:41.169" v="117"/>
        <pc:sldMkLst>
          <pc:docMk/>
          <pc:sldMk cId="1387903389" sldId="266"/>
        </pc:sldMkLst>
      </pc:sldChg>
      <pc:sldChg chg="modNotes">
        <pc:chgData name="Jacinta O'Shea" userId="S::magd1365@ox.ac.uk::a7b4cb09-2257-49cc-a9b3-6f22847c6675" providerId="AD" clId="Web-{7A50C901-4669-20C6-1EC8-264C57677AA3}" dt="2024-07-29T20:06:24.871" v="201"/>
        <pc:sldMkLst>
          <pc:docMk/>
          <pc:sldMk cId="1879464392" sldId="267"/>
        </pc:sldMkLst>
      </pc:sldChg>
      <pc:sldChg chg="addCm">
        <pc:chgData name="Jacinta O'Shea" userId="S::magd1365@ox.ac.uk::a7b4cb09-2257-49cc-a9b3-6f22847c6675" providerId="AD" clId="Web-{7A50C901-4669-20C6-1EC8-264C57677AA3}" dt="2024-07-29T20:09:08.345" v="202"/>
        <pc:sldMkLst>
          <pc:docMk/>
          <pc:sldMk cId="4191372800" sldId="268"/>
        </pc:sldMkLst>
        <pc:extLst>
          <p:ext xmlns:p="http://schemas.openxmlformats.org/presentationml/2006/main" uri="{D6D511B9-2390-475A-947B-AFAB55BFBCF1}">
            <pc226:cmChg xmlns:pc226="http://schemas.microsoft.com/office/powerpoint/2022/06/main/command" chg="add">
              <pc226:chgData name="Jacinta O'Shea" userId="S::magd1365@ox.ac.uk::a7b4cb09-2257-49cc-a9b3-6f22847c6675" providerId="AD" clId="Web-{7A50C901-4669-20C6-1EC8-264C57677AA3}" dt="2024-07-29T20:09:08.345" v="202"/>
              <pc2:cmMkLst xmlns:pc2="http://schemas.microsoft.com/office/powerpoint/2019/9/main/command">
                <pc:docMk/>
                <pc:sldMk cId="4191372800" sldId="268"/>
                <pc2:cmMk id="{A61D6EE9-2DA4-4ECA-A0A8-BE990FA88F51}"/>
              </pc2:cmMkLst>
            </pc226:cmChg>
          </p:ext>
        </pc:extLst>
      </pc:sldChg>
      <pc:sldChg chg="modNotes">
        <pc:chgData name="Jacinta O'Shea" userId="S::magd1365@ox.ac.uk::a7b4cb09-2257-49cc-a9b3-6f22847c6675" providerId="AD" clId="Web-{7A50C901-4669-20C6-1EC8-264C57677AA3}" dt="2024-07-29T20:11:12.616" v="204"/>
        <pc:sldMkLst>
          <pc:docMk/>
          <pc:sldMk cId="4059687075" sldId="269"/>
        </pc:sldMkLst>
      </pc:sldChg>
      <pc:sldChg chg="modNotes">
        <pc:chgData name="Jacinta O'Shea" userId="S::magd1365@ox.ac.uk::a7b4cb09-2257-49cc-a9b3-6f22847c6675" providerId="AD" clId="Web-{7A50C901-4669-20C6-1EC8-264C57677AA3}" dt="2024-07-29T20:13:10.950" v="220"/>
        <pc:sldMkLst>
          <pc:docMk/>
          <pc:sldMk cId="3959390252" sldId="272"/>
        </pc:sldMkLst>
      </pc:sldChg>
      <pc:sldChg chg="addCm">
        <pc:chgData name="Jacinta O'Shea" userId="S::magd1365@ox.ac.uk::a7b4cb09-2257-49cc-a9b3-6f22847c6675" providerId="AD" clId="Web-{7A50C901-4669-20C6-1EC8-264C57677AA3}" dt="2024-07-29T20:13:53.186" v="221"/>
        <pc:sldMkLst>
          <pc:docMk/>
          <pc:sldMk cId="1125395132" sldId="277"/>
        </pc:sldMkLst>
        <pc:extLst>
          <p:ext xmlns:p="http://schemas.openxmlformats.org/presentationml/2006/main" uri="{D6D511B9-2390-475A-947B-AFAB55BFBCF1}">
            <pc226:cmChg xmlns:pc226="http://schemas.microsoft.com/office/powerpoint/2022/06/main/command" chg="add">
              <pc226:chgData name="Jacinta O'Shea" userId="S::magd1365@ox.ac.uk::a7b4cb09-2257-49cc-a9b3-6f22847c6675" providerId="AD" clId="Web-{7A50C901-4669-20C6-1EC8-264C57677AA3}" dt="2024-07-29T20:13:53.186" v="221"/>
              <pc2:cmMkLst xmlns:pc2="http://schemas.microsoft.com/office/powerpoint/2019/9/main/command">
                <pc:docMk/>
                <pc:sldMk cId="1125395132" sldId="277"/>
                <pc2:cmMk id="{8123A7DD-0965-4E31-9D9A-C0EC13930044}"/>
              </pc2:cmMkLst>
            </pc226:cmChg>
          </p:ext>
        </pc:extLst>
      </pc:sldChg>
      <pc:sldChg chg="modNotes">
        <pc:chgData name="Jacinta O'Shea" userId="S::magd1365@ox.ac.uk::a7b4cb09-2257-49cc-a9b3-6f22847c6675" providerId="AD" clId="Web-{7A50C901-4669-20C6-1EC8-264C57677AA3}" dt="2024-07-29T19:52:28.895" v="34"/>
        <pc:sldMkLst>
          <pc:docMk/>
          <pc:sldMk cId="2040151213" sldId="278"/>
        </pc:sldMkLst>
      </pc:sldChg>
    </pc:docChg>
  </pc:docChgLst>
  <pc:docChgLst>
    <pc:chgData name="Hanna Smyth" userId="S::exet4051@ox.ac.uk::72fb0b1f-7e13-4105-adf4-1614316d57cd" providerId="AD" clId="Web-{8BE28D22-5D50-E2E2-9118-BA5756A6ED19}"/>
    <pc:docChg chg="modSld">
      <pc:chgData name="Hanna Smyth" userId="S::exet4051@ox.ac.uk::72fb0b1f-7e13-4105-adf4-1614316d57cd" providerId="AD" clId="Web-{8BE28D22-5D50-E2E2-9118-BA5756A6ED19}" dt="2024-07-21T22:35:31.759" v="109"/>
      <pc:docMkLst>
        <pc:docMk/>
      </pc:docMkLst>
      <pc:sldChg chg="modNotes">
        <pc:chgData name="Hanna Smyth" userId="S::exet4051@ox.ac.uk::72fb0b1f-7e13-4105-adf4-1614316d57cd" providerId="AD" clId="Web-{8BE28D22-5D50-E2E2-9118-BA5756A6ED19}" dt="2024-07-21T22:33:18.350" v="94"/>
        <pc:sldMkLst>
          <pc:docMk/>
          <pc:sldMk cId="1592161316" sldId="256"/>
        </pc:sldMkLst>
      </pc:sldChg>
      <pc:sldChg chg="modSp">
        <pc:chgData name="Hanna Smyth" userId="S::exet4051@ox.ac.uk::72fb0b1f-7e13-4105-adf4-1614316d57cd" providerId="AD" clId="Web-{8BE28D22-5D50-E2E2-9118-BA5756A6ED19}" dt="2024-07-19T20:36:26.668" v="1" actId="20577"/>
        <pc:sldMkLst>
          <pc:docMk/>
          <pc:sldMk cId="3651275775" sldId="257"/>
        </pc:sldMkLst>
        <pc:spChg chg="mod">
          <ac:chgData name="Hanna Smyth" userId="S::exet4051@ox.ac.uk::72fb0b1f-7e13-4105-adf4-1614316d57cd" providerId="AD" clId="Web-{8BE28D22-5D50-E2E2-9118-BA5756A6ED19}" dt="2024-07-19T20:36:26.668" v="1" actId="20577"/>
          <ac:spMkLst>
            <pc:docMk/>
            <pc:sldMk cId="3651275775" sldId="257"/>
            <ac:spMk id="5" creationId="{3D2FC995-C64C-1462-34EF-891192FF6F36}"/>
          </ac:spMkLst>
        </pc:spChg>
      </pc:sldChg>
      <pc:sldChg chg="modSp">
        <pc:chgData name="Hanna Smyth" userId="S::exet4051@ox.ac.uk::72fb0b1f-7e13-4105-adf4-1614316d57cd" providerId="AD" clId="Web-{8BE28D22-5D50-E2E2-9118-BA5756A6ED19}" dt="2024-07-19T20:37:25.970" v="3" actId="20577"/>
        <pc:sldMkLst>
          <pc:docMk/>
          <pc:sldMk cId="809133921" sldId="259"/>
        </pc:sldMkLst>
        <pc:spChg chg="mod">
          <ac:chgData name="Hanna Smyth" userId="S::exet4051@ox.ac.uk::72fb0b1f-7e13-4105-adf4-1614316d57cd" providerId="AD" clId="Web-{8BE28D22-5D50-E2E2-9118-BA5756A6ED19}" dt="2024-07-19T20:37:25.970" v="3" actId="20577"/>
          <ac:spMkLst>
            <pc:docMk/>
            <pc:sldMk cId="809133921" sldId="259"/>
            <ac:spMk id="5" creationId="{3D2FC995-C64C-1462-34EF-891192FF6F36}"/>
          </ac:spMkLst>
        </pc:spChg>
      </pc:sldChg>
      <pc:sldChg chg="modSp modNotes">
        <pc:chgData name="Hanna Smyth" userId="S::exet4051@ox.ac.uk::72fb0b1f-7e13-4105-adf4-1614316d57cd" providerId="AD" clId="Web-{8BE28D22-5D50-E2E2-9118-BA5756A6ED19}" dt="2024-07-21T22:33:39.178" v="95"/>
        <pc:sldMkLst>
          <pc:docMk/>
          <pc:sldMk cId="1878790962" sldId="260"/>
        </pc:sldMkLst>
        <pc:spChg chg="mod">
          <ac:chgData name="Hanna Smyth" userId="S::exet4051@ox.ac.uk::72fb0b1f-7e13-4105-adf4-1614316d57cd" providerId="AD" clId="Web-{8BE28D22-5D50-E2E2-9118-BA5756A6ED19}" dt="2024-07-19T20:38:15.239" v="5" actId="20577"/>
          <ac:spMkLst>
            <pc:docMk/>
            <pc:sldMk cId="1878790962" sldId="260"/>
            <ac:spMk id="6" creationId="{4BB9406A-D8AB-7CD1-5E2F-82687C4049B2}"/>
          </ac:spMkLst>
        </pc:spChg>
        <pc:spChg chg="mod">
          <ac:chgData name="Hanna Smyth" userId="S::exet4051@ox.ac.uk::72fb0b1f-7e13-4105-adf4-1614316d57cd" providerId="AD" clId="Web-{8BE28D22-5D50-E2E2-9118-BA5756A6ED19}" dt="2024-07-19T20:39:00.992" v="18" actId="20577"/>
          <ac:spMkLst>
            <pc:docMk/>
            <pc:sldMk cId="1878790962" sldId="260"/>
            <ac:spMk id="8" creationId="{6C100859-A8D9-0ABA-AAE1-271ACC7133C1}"/>
          </ac:spMkLst>
        </pc:spChg>
      </pc:sldChg>
      <pc:sldChg chg="modSp">
        <pc:chgData name="Hanna Smyth" userId="S::exet4051@ox.ac.uk::72fb0b1f-7e13-4105-adf4-1614316d57cd" providerId="AD" clId="Web-{8BE28D22-5D50-E2E2-9118-BA5756A6ED19}" dt="2024-07-19T20:39:20.072" v="22" actId="20577"/>
        <pc:sldMkLst>
          <pc:docMk/>
          <pc:sldMk cId="4097566653" sldId="261"/>
        </pc:sldMkLst>
        <pc:spChg chg="mod">
          <ac:chgData name="Hanna Smyth" userId="S::exet4051@ox.ac.uk::72fb0b1f-7e13-4105-adf4-1614316d57cd" providerId="AD" clId="Web-{8BE28D22-5D50-E2E2-9118-BA5756A6ED19}" dt="2024-07-19T20:39:20.072" v="22" actId="20577"/>
          <ac:spMkLst>
            <pc:docMk/>
            <pc:sldMk cId="4097566653" sldId="261"/>
            <ac:spMk id="5" creationId="{3C5B67DB-9D2C-30C9-76EE-E6F7C45802AC}"/>
          </ac:spMkLst>
        </pc:spChg>
      </pc:sldChg>
      <pc:sldChg chg="modNotes">
        <pc:chgData name="Hanna Smyth" userId="S::exet4051@ox.ac.uk::72fb0b1f-7e13-4105-adf4-1614316d57cd" providerId="AD" clId="Web-{8BE28D22-5D50-E2E2-9118-BA5756A6ED19}" dt="2024-07-21T22:33:58.148" v="97"/>
        <pc:sldMkLst>
          <pc:docMk/>
          <pc:sldMk cId="410397264" sldId="262"/>
        </pc:sldMkLst>
      </pc:sldChg>
      <pc:sldChg chg="modSp modNotes">
        <pc:chgData name="Hanna Smyth" userId="S::exet4051@ox.ac.uk::72fb0b1f-7e13-4105-adf4-1614316d57cd" providerId="AD" clId="Web-{8BE28D22-5D50-E2E2-9118-BA5756A6ED19}" dt="2024-07-21T22:34:00.054" v="98"/>
        <pc:sldMkLst>
          <pc:docMk/>
          <pc:sldMk cId="2982532458" sldId="263"/>
        </pc:sldMkLst>
        <pc:spChg chg="mod">
          <ac:chgData name="Hanna Smyth" userId="S::exet4051@ox.ac.uk::72fb0b1f-7e13-4105-adf4-1614316d57cd" providerId="AD" clId="Web-{8BE28D22-5D50-E2E2-9118-BA5756A6ED19}" dt="2024-07-19T20:39:41.511" v="26" actId="20577"/>
          <ac:spMkLst>
            <pc:docMk/>
            <pc:sldMk cId="2982532458" sldId="263"/>
            <ac:spMk id="5" creationId="{0675E176-C4C6-69AA-51F8-C7668C6DD923}"/>
          </ac:spMkLst>
        </pc:spChg>
      </pc:sldChg>
      <pc:sldChg chg="modNotes">
        <pc:chgData name="Hanna Smyth" userId="S::exet4051@ox.ac.uk::72fb0b1f-7e13-4105-adf4-1614316d57cd" providerId="AD" clId="Web-{8BE28D22-5D50-E2E2-9118-BA5756A6ED19}" dt="2024-07-21T22:34:23.742" v="101"/>
        <pc:sldMkLst>
          <pc:docMk/>
          <pc:sldMk cId="977472066" sldId="265"/>
        </pc:sldMkLst>
      </pc:sldChg>
      <pc:sldChg chg="modSp modNotes">
        <pc:chgData name="Hanna Smyth" userId="S::exet4051@ox.ac.uk::72fb0b1f-7e13-4105-adf4-1614316d57cd" providerId="AD" clId="Web-{8BE28D22-5D50-E2E2-9118-BA5756A6ED19}" dt="2024-07-21T22:34:33.899" v="102"/>
        <pc:sldMkLst>
          <pc:docMk/>
          <pc:sldMk cId="1387903389" sldId="266"/>
        </pc:sldMkLst>
        <pc:spChg chg="mod">
          <ac:chgData name="Hanna Smyth" userId="S::exet4051@ox.ac.uk::72fb0b1f-7e13-4105-adf4-1614316d57cd" providerId="AD" clId="Web-{8BE28D22-5D50-E2E2-9118-BA5756A6ED19}" dt="2024-07-19T20:40:12.544" v="33" actId="20577"/>
          <ac:spMkLst>
            <pc:docMk/>
            <pc:sldMk cId="1387903389" sldId="266"/>
            <ac:spMk id="5" creationId="{DE8AC637-C4AD-4A10-AAF8-5B155775EC50}"/>
          </ac:spMkLst>
        </pc:spChg>
      </pc:sldChg>
      <pc:sldChg chg="modSp modNotes">
        <pc:chgData name="Hanna Smyth" userId="S::exet4051@ox.ac.uk::72fb0b1f-7e13-4105-adf4-1614316d57cd" providerId="AD" clId="Web-{8BE28D22-5D50-E2E2-9118-BA5756A6ED19}" dt="2024-07-21T22:34:45.086" v="103"/>
        <pc:sldMkLst>
          <pc:docMk/>
          <pc:sldMk cId="1879464392" sldId="267"/>
        </pc:sldMkLst>
        <pc:spChg chg="mod">
          <ac:chgData name="Hanna Smyth" userId="S::exet4051@ox.ac.uk::72fb0b1f-7e13-4105-adf4-1614316d57cd" providerId="AD" clId="Web-{8BE28D22-5D50-E2E2-9118-BA5756A6ED19}" dt="2024-07-19T20:40:34.343" v="41" actId="20577"/>
          <ac:spMkLst>
            <pc:docMk/>
            <pc:sldMk cId="1879464392" sldId="267"/>
            <ac:spMk id="8" creationId="{C9848E0E-FB0F-EA47-B41E-96A4B85035AA}"/>
          </ac:spMkLst>
        </pc:spChg>
      </pc:sldChg>
      <pc:sldChg chg="modSp modNotes">
        <pc:chgData name="Hanna Smyth" userId="S::exet4051@ox.ac.uk::72fb0b1f-7e13-4105-adf4-1614316d57cd" providerId="AD" clId="Web-{8BE28D22-5D50-E2E2-9118-BA5756A6ED19}" dt="2024-07-21T22:35:11.353" v="107"/>
        <pc:sldMkLst>
          <pc:docMk/>
          <pc:sldMk cId="4191372800" sldId="268"/>
        </pc:sldMkLst>
        <pc:spChg chg="mod">
          <ac:chgData name="Hanna Smyth" userId="S::exet4051@ox.ac.uk::72fb0b1f-7e13-4105-adf4-1614316d57cd" providerId="AD" clId="Web-{8BE28D22-5D50-E2E2-9118-BA5756A6ED19}" dt="2024-07-19T20:41:06.361" v="47" actId="20577"/>
          <ac:spMkLst>
            <pc:docMk/>
            <pc:sldMk cId="4191372800" sldId="268"/>
            <ac:spMk id="5" creationId="{B116CCD0-A66D-2E6F-0A1E-7196195E8753}"/>
          </ac:spMkLst>
        </pc:spChg>
      </pc:sldChg>
      <pc:sldChg chg="modSp modNotes">
        <pc:chgData name="Hanna Smyth" userId="S::exet4051@ox.ac.uk::72fb0b1f-7e13-4105-adf4-1614316d57cd" providerId="AD" clId="Web-{8BE28D22-5D50-E2E2-9118-BA5756A6ED19}" dt="2024-07-21T22:35:13.040" v="108"/>
        <pc:sldMkLst>
          <pc:docMk/>
          <pc:sldMk cId="4059687075" sldId="269"/>
        </pc:sldMkLst>
        <pc:spChg chg="mod">
          <ac:chgData name="Hanna Smyth" userId="S::exet4051@ox.ac.uk::72fb0b1f-7e13-4105-adf4-1614316d57cd" providerId="AD" clId="Web-{8BE28D22-5D50-E2E2-9118-BA5756A6ED19}" dt="2024-07-19T20:41:19.815" v="50" actId="20577"/>
          <ac:spMkLst>
            <pc:docMk/>
            <pc:sldMk cId="4059687075" sldId="269"/>
            <ac:spMk id="5" creationId="{E490D21C-99DC-5971-A537-526C0F230A8A}"/>
          </ac:spMkLst>
        </pc:spChg>
      </pc:sldChg>
      <pc:sldChg chg="modNotes">
        <pc:chgData name="Hanna Smyth" userId="S::exet4051@ox.ac.uk::72fb0b1f-7e13-4105-adf4-1614316d57cd" providerId="AD" clId="Web-{8BE28D22-5D50-E2E2-9118-BA5756A6ED19}" dt="2024-07-21T22:35:31.759" v="109"/>
        <pc:sldMkLst>
          <pc:docMk/>
          <pc:sldMk cId="3959390252" sldId="272"/>
        </pc:sldMkLst>
      </pc:sldChg>
      <pc:sldChg chg="modSp">
        <pc:chgData name="Hanna Smyth" userId="S::exet4051@ox.ac.uk::72fb0b1f-7e13-4105-adf4-1614316d57cd" providerId="AD" clId="Web-{8BE28D22-5D50-E2E2-9118-BA5756A6ED19}" dt="2024-07-19T20:42:55.713" v="90" actId="20577"/>
        <pc:sldMkLst>
          <pc:docMk/>
          <pc:sldMk cId="4215665580" sldId="273"/>
        </pc:sldMkLst>
        <pc:spChg chg="mod">
          <ac:chgData name="Hanna Smyth" userId="S::exet4051@ox.ac.uk::72fb0b1f-7e13-4105-adf4-1614316d57cd" providerId="AD" clId="Web-{8BE28D22-5D50-E2E2-9118-BA5756A6ED19}" dt="2024-07-19T20:42:55.713" v="90" actId="20577"/>
          <ac:spMkLst>
            <pc:docMk/>
            <pc:sldMk cId="4215665580" sldId="273"/>
            <ac:spMk id="3" creationId="{DA9B8D5D-7ACC-12DE-FE22-A034D46C9F7F}"/>
          </ac:spMkLst>
        </pc:spChg>
      </pc:sldChg>
      <pc:sldChg chg="modSp">
        <pc:chgData name="Hanna Smyth" userId="S::exet4051@ox.ac.uk::72fb0b1f-7e13-4105-adf4-1614316d57cd" providerId="AD" clId="Web-{8BE28D22-5D50-E2E2-9118-BA5756A6ED19}" dt="2024-07-19T20:43:11.057" v="91" actId="20577"/>
        <pc:sldMkLst>
          <pc:docMk/>
          <pc:sldMk cId="1614173179" sldId="275"/>
        </pc:sldMkLst>
        <pc:spChg chg="mod">
          <ac:chgData name="Hanna Smyth" userId="S::exet4051@ox.ac.uk::72fb0b1f-7e13-4105-adf4-1614316d57cd" providerId="AD" clId="Web-{8BE28D22-5D50-E2E2-9118-BA5756A6ED19}" dt="2024-07-19T20:43:11.057" v="91" actId="20577"/>
          <ac:spMkLst>
            <pc:docMk/>
            <pc:sldMk cId="1614173179" sldId="275"/>
            <ac:spMk id="3" creationId="{B02B416C-0D7F-91DA-9311-5587A498F6F6}"/>
          </ac:spMkLst>
        </pc:spChg>
      </pc:sldChg>
    </pc:docChg>
  </pc:docChgLst>
  <pc:docChgLst>
    <pc:chgData name="Hanna Smyth" userId="S::exet4051@ox.ac.uk::72fb0b1f-7e13-4105-adf4-1614316d57cd" providerId="AD" clId="Web-{2D6CA5BA-EA6F-4549-95EA-A4B8AF1671FB}"/>
    <pc:docChg chg="modSld">
      <pc:chgData name="Hanna Smyth" userId="S::exet4051@ox.ac.uk::72fb0b1f-7e13-4105-adf4-1614316d57cd" providerId="AD" clId="Web-{2D6CA5BA-EA6F-4549-95EA-A4B8AF1671FB}" dt="2024-11-05T01:27:18.827" v="6" actId="1076"/>
      <pc:docMkLst>
        <pc:docMk/>
      </pc:docMkLst>
      <pc:sldChg chg="addSp delSp modSp">
        <pc:chgData name="Hanna Smyth" userId="S::exet4051@ox.ac.uk::72fb0b1f-7e13-4105-adf4-1614316d57cd" providerId="AD" clId="Web-{2D6CA5BA-EA6F-4549-95EA-A4B8AF1671FB}" dt="2024-11-05T01:27:18.827" v="6" actId="1076"/>
        <pc:sldMkLst>
          <pc:docMk/>
          <pc:sldMk cId="1592161316" sldId="256"/>
        </pc:sldMkLst>
        <pc:picChg chg="add del mod">
          <ac:chgData name="Hanna Smyth" userId="S::exet4051@ox.ac.uk::72fb0b1f-7e13-4105-adf4-1614316d57cd" providerId="AD" clId="Web-{2D6CA5BA-EA6F-4549-95EA-A4B8AF1671FB}" dt="2024-11-05T01:26:56.170" v="1"/>
          <ac:picMkLst>
            <pc:docMk/>
            <pc:sldMk cId="1592161316" sldId="256"/>
            <ac:picMk id="2" creationId="{95F2EFFE-B0DC-D9FE-DD75-672084C5160A}"/>
          </ac:picMkLst>
        </pc:picChg>
        <pc:picChg chg="add mod">
          <ac:chgData name="Hanna Smyth" userId="S::exet4051@ox.ac.uk::72fb0b1f-7e13-4105-adf4-1614316d57cd" providerId="AD" clId="Web-{2D6CA5BA-EA6F-4549-95EA-A4B8AF1671FB}" dt="2024-11-05T01:27:18.827" v="6" actId="1076"/>
          <ac:picMkLst>
            <pc:docMk/>
            <pc:sldMk cId="1592161316" sldId="256"/>
            <ac:picMk id="3" creationId="{28F4CE51-A658-E314-DAA9-EBDF4668C9D8}"/>
          </ac:picMkLst>
        </pc:picChg>
      </pc:sldChg>
    </pc:docChg>
  </pc:docChgLst>
  <pc:docChgLst>
    <pc:chgData name="Hanna Smyth" userId="S::exet4051@ox.ac.uk::72fb0b1f-7e13-4105-adf4-1614316d57cd" providerId="AD" clId="Web-{98B89F5F-8177-426D-8D0D-4F9C86605B43}"/>
    <pc:docChg chg="modSld">
      <pc:chgData name="Hanna Smyth" userId="S::exet4051@ox.ac.uk::72fb0b1f-7e13-4105-adf4-1614316d57cd" providerId="AD" clId="Web-{98B89F5F-8177-426D-8D0D-4F9C86605B43}" dt="2024-09-05T13:38:56.781" v="0" actId="20577"/>
      <pc:docMkLst>
        <pc:docMk/>
      </pc:docMkLst>
      <pc:sldChg chg="modSp">
        <pc:chgData name="Hanna Smyth" userId="S::exet4051@ox.ac.uk::72fb0b1f-7e13-4105-adf4-1614316d57cd" providerId="AD" clId="Web-{98B89F5F-8177-426D-8D0D-4F9C86605B43}" dt="2024-09-05T13:38:56.781" v="0" actId="20577"/>
        <pc:sldMkLst>
          <pc:docMk/>
          <pc:sldMk cId="4059687075" sldId="269"/>
        </pc:sldMkLst>
        <pc:spChg chg="mod">
          <ac:chgData name="Hanna Smyth" userId="S::exet4051@ox.ac.uk::72fb0b1f-7e13-4105-adf4-1614316d57cd" providerId="AD" clId="Web-{98B89F5F-8177-426D-8D0D-4F9C86605B43}" dt="2024-09-05T13:38:56.781" v="0" actId="20577"/>
          <ac:spMkLst>
            <pc:docMk/>
            <pc:sldMk cId="4059687075" sldId="269"/>
            <ac:spMk id="5" creationId="{E490D21C-99DC-5971-A537-526C0F230A8A}"/>
          </ac:spMkLst>
        </pc:spChg>
      </pc:sldChg>
    </pc:docChg>
  </pc:docChgLst>
  <pc:docChgLst>
    <pc:chgData name="Hanna Smyth" userId="S::exet4051@ox.ac.uk::72fb0b1f-7e13-4105-adf4-1614316d57cd" providerId="AD" clId="Web-{ABAF531A-665B-A542-C814-74C87FBDA028}"/>
    <pc:docChg chg="addSld delSld modSld">
      <pc:chgData name="Hanna Smyth" userId="S::exet4051@ox.ac.uk::72fb0b1f-7e13-4105-adf4-1614316d57cd" providerId="AD" clId="Web-{ABAF531A-665B-A542-C814-74C87FBDA028}" dt="2024-07-19T20:27:39.225" v="286" actId="20577"/>
      <pc:docMkLst>
        <pc:docMk/>
      </pc:docMkLst>
      <pc:sldChg chg="modSp">
        <pc:chgData name="Hanna Smyth" userId="S::exet4051@ox.ac.uk::72fb0b1f-7e13-4105-adf4-1614316d57cd" providerId="AD" clId="Web-{ABAF531A-665B-A542-C814-74C87FBDA028}" dt="2024-07-19T18:01:00.097" v="3" actId="20577"/>
        <pc:sldMkLst>
          <pc:docMk/>
          <pc:sldMk cId="1576893100" sldId="258"/>
        </pc:sldMkLst>
        <pc:spChg chg="mod">
          <ac:chgData name="Hanna Smyth" userId="S::exet4051@ox.ac.uk::72fb0b1f-7e13-4105-adf4-1614316d57cd" providerId="AD" clId="Web-{ABAF531A-665B-A542-C814-74C87FBDA028}" dt="2024-07-19T18:01:00.097" v="3" actId="20577"/>
          <ac:spMkLst>
            <pc:docMk/>
            <pc:sldMk cId="1576893100" sldId="258"/>
            <ac:spMk id="5" creationId="{3D2FC995-C64C-1462-34EF-891192FF6F36}"/>
          </ac:spMkLst>
        </pc:spChg>
      </pc:sldChg>
      <pc:sldChg chg="modSp">
        <pc:chgData name="Hanna Smyth" userId="S::exet4051@ox.ac.uk::72fb0b1f-7e13-4105-adf4-1614316d57cd" providerId="AD" clId="Web-{ABAF531A-665B-A542-C814-74C87FBDA028}" dt="2024-07-19T20:27:39.225" v="286" actId="20577"/>
        <pc:sldMkLst>
          <pc:docMk/>
          <pc:sldMk cId="4097566653" sldId="261"/>
        </pc:sldMkLst>
        <pc:spChg chg="mod">
          <ac:chgData name="Hanna Smyth" userId="S::exet4051@ox.ac.uk::72fb0b1f-7e13-4105-adf4-1614316d57cd" providerId="AD" clId="Web-{ABAF531A-665B-A542-C814-74C87FBDA028}" dt="2024-07-19T20:27:39.225" v="286" actId="20577"/>
          <ac:spMkLst>
            <pc:docMk/>
            <pc:sldMk cId="4097566653" sldId="261"/>
            <ac:spMk id="5" creationId="{3C5B67DB-9D2C-30C9-76EE-E6F7C45802AC}"/>
          </ac:spMkLst>
        </pc:spChg>
        <pc:spChg chg="mod">
          <ac:chgData name="Hanna Smyth" userId="S::exet4051@ox.ac.uk::72fb0b1f-7e13-4105-adf4-1614316d57cd" providerId="AD" clId="Web-{ABAF531A-665B-A542-C814-74C87FBDA028}" dt="2024-07-19T20:22:08.360" v="277" actId="20577"/>
          <ac:spMkLst>
            <pc:docMk/>
            <pc:sldMk cId="4097566653" sldId="261"/>
            <ac:spMk id="9" creationId="{8098C9C2-DB92-D125-2977-D939C200D054}"/>
          </ac:spMkLst>
        </pc:spChg>
        <pc:spChg chg="mod">
          <ac:chgData name="Hanna Smyth" userId="S::exet4051@ox.ac.uk::72fb0b1f-7e13-4105-adf4-1614316d57cd" providerId="AD" clId="Web-{ABAF531A-665B-A542-C814-74C87FBDA028}" dt="2024-07-19T20:21:46.936" v="258" actId="20577"/>
          <ac:spMkLst>
            <pc:docMk/>
            <pc:sldMk cId="4097566653" sldId="261"/>
            <ac:spMk id="11" creationId="{CF035414-6B0D-7968-7EF2-DA21C048FC11}"/>
          </ac:spMkLst>
        </pc:spChg>
        <pc:spChg chg="mod">
          <ac:chgData name="Hanna Smyth" userId="S::exet4051@ox.ac.uk::72fb0b1f-7e13-4105-adf4-1614316d57cd" providerId="AD" clId="Web-{ABAF531A-665B-A542-C814-74C87FBDA028}" dt="2024-07-19T20:21:17.794" v="256" actId="20577"/>
          <ac:spMkLst>
            <pc:docMk/>
            <pc:sldMk cId="4097566653" sldId="261"/>
            <ac:spMk id="13" creationId="{C9E0C291-946E-48E8-FE51-B01D5EB02348}"/>
          </ac:spMkLst>
        </pc:spChg>
      </pc:sldChg>
      <pc:sldChg chg="addSp delSp modSp delAnim">
        <pc:chgData name="Hanna Smyth" userId="S::exet4051@ox.ac.uk::72fb0b1f-7e13-4105-adf4-1614316d57cd" providerId="AD" clId="Web-{ABAF531A-665B-A542-C814-74C87FBDA028}" dt="2024-07-19T18:22:57.813" v="22" actId="1076"/>
        <pc:sldMkLst>
          <pc:docMk/>
          <pc:sldMk cId="2982532458" sldId="263"/>
        </pc:sldMkLst>
        <pc:spChg chg="add mod">
          <ac:chgData name="Hanna Smyth" userId="S::exet4051@ox.ac.uk::72fb0b1f-7e13-4105-adf4-1614316d57cd" providerId="AD" clId="Web-{ABAF531A-665B-A542-C814-74C87FBDA028}" dt="2024-07-19T18:22:57.813" v="22" actId="1076"/>
          <ac:spMkLst>
            <pc:docMk/>
            <pc:sldMk cId="2982532458" sldId="263"/>
            <ac:spMk id="2" creationId="{0ED7BE66-28D3-6533-4118-484AD5557C42}"/>
          </ac:spMkLst>
        </pc:spChg>
        <pc:picChg chg="del">
          <ac:chgData name="Hanna Smyth" userId="S::exet4051@ox.ac.uk::72fb0b1f-7e13-4105-adf4-1614316d57cd" providerId="AD" clId="Web-{ABAF531A-665B-A542-C814-74C87FBDA028}" dt="2024-07-19T18:17:24.741" v="14"/>
          <ac:picMkLst>
            <pc:docMk/>
            <pc:sldMk cId="2982532458" sldId="263"/>
            <ac:picMk id="6" creationId="{59473D3D-6C98-5F88-651E-8AE0EAAF0EB5}"/>
          </ac:picMkLst>
        </pc:picChg>
        <pc:picChg chg="add mod">
          <ac:chgData name="Hanna Smyth" userId="S::exet4051@ox.ac.uk::72fb0b1f-7e13-4105-adf4-1614316d57cd" providerId="AD" clId="Web-{ABAF531A-665B-A542-C814-74C87FBDA028}" dt="2024-07-19T18:18:50.040" v="18" actId="1076"/>
          <ac:picMkLst>
            <pc:docMk/>
            <pc:sldMk cId="2982532458" sldId="263"/>
            <ac:picMk id="9" creationId="{26BA191E-E91F-0624-14D3-79E293B147C0}"/>
          </ac:picMkLst>
        </pc:picChg>
      </pc:sldChg>
      <pc:sldChg chg="delSp modSp">
        <pc:chgData name="Hanna Smyth" userId="S::exet4051@ox.ac.uk::72fb0b1f-7e13-4105-adf4-1614316d57cd" providerId="AD" clId="Web-{ABAF531A-665B-A542-C814-74C87FBDA028}" dt="2024-07-19T20:02:59.949" v="73" actId="1076"/>
        <pc:sldMkLst>
          <pc:docMk/>
          <pc:sldMk cId="2695353843" sldId="270"/>
        </pc:sldMkLst>
        <pc:spChg chg="mod">
          <ac:chgData name="Hanna Smyth" userId="S::exet4051@ox.ac.uk::72fb0b1f-7e13-4105-adf4-1614316d57cd" providerId="AD" clId="Web-{ABAF531A-665B-A542-C814-74C87FBDA028}" dt="2024-07-19T20:02:24.321" v="69" actId="1076"/>
          <ac:spMkLst>
            <pc:docMk/>
            <pc:sldMk cId="2695353843" sldId="270"/>
            <ac:spMk id="5" creationId="{83C2817F-2BBD-7D97-C03B-DF920125AD9D}"/>
          </ac:spMkLst>
        </pc:spChg>
        <pc:spChg chg="mod">
          <ac:chgData name="Hanna Smyth" userId="S::exet4051@ox.ac.uk::72fb0b1f-7e13-4105-adf4-1614316d57cd" providerId="AD" clId="Web-{ABAF531A-665B-A542-C814-74C87FBDA028}" dt="2024-07-19T20:02:36.963" v="71" actId="1076"/>
          <ac:spMkLst>
            <pc:docMk/>
            <pc:sldMk cId="2695353843" sldId="270"/>
            <ac:spMk id="17" creationId="{31421A24-6975-7507-B430-3F0DD3462712}"/>
          </ac:spMkLst>
        </pc:spChg>
        <pc:spChg chg="mod">
          <ac:chgData name="Hanna Smyth" userId="S::exet4051@ox.ac.uk::72fb0b1f-7e13-4105-adf4-1614316d57cd" providerId="AD" clId="Web-{ABAF531A-665B-A542-C814-74C87FBDA028}" dt="2024-07-19T20:02:59.949" v="73" actId="1076"/>
          <ac:spMkLst>
            <pc:docMk/>
            <pc:sldMk cId="2695353843" sldId="270"/>
            <ac:spMk id="20" creationId="{2ED55617-CA07-BCFF-724E-69C685ABF9A6}"/>
          </ac:spMkLst>
        </pc:spChg>
        <pc:spChg chg="mod">
          <ac:chgData name="Hanna Smyth" userId="S::exet4051@ox.ac.uk::72fb0b1f-7e13-4105-adf4-1614316d57cd" providerId="AD" clId="Web-{ABAF531A-665B-A542-C814-74C87FBDA028}" dt="2024-07-19T20:02:30.118" v="70" actId="1076"/>
          <ac:spMkLst>
            <pc:docMk/>
            <pc:sldMk cId="2695353843" sldId="270"/>
            <ac:spMk id="21" creationId="{90300407-4654-16F3-3BE1-EE9AE3159E48}"/>
          </ac:spMkLst>
        </pc:spChg>
        <pc:spChg chg="del mod">
          <ac:chgData name="Hanna Smyth" userId="S::exet4051@ox.ac.uk::72fb0b1f-7e13-4105-adf4-1614316d57cd" providerId="AD" clId="Web-{ABAF531A-665B-A542-C814-74C87FBDA028}" dt="2024-07-19T20:01:12.187" v="26"/>
          <ac:spMkLst>
            <pc:docMk/>
            <pc:sldMk cId="2695353843" sldId="270"/>
            <ac:spMk id="27" creationId="{4E2BBD92-2203-BC51-04CA-25BAAA7DED7E}"/>
          </ac:spMkLst>
        </pc:spChg>
        <pc:spChg chg="mod">
          <ac:chgData name="Hanna Smyth" userId="S::exet4051@ox.ac.uk::72fb0b1f-7e13-4105-adf4-1614316d57cd" providerId="AD" clId="Web-{ABAF531A-665B-A542-C814-74C87FBDA028}" dt="2024-07-19T20:02:46.745" v="72" actId="1076"/>
          <ac:spMkLst>
            <pc:docMk/>
            <pc:sldMk cId="2695353843" sldId="270"/>
            <ac:spMk id="30" creationId="{F91D1B45-E48C-4C6D-C3BF-8F71A9FABE80}"/>
          </ac:spMkLst>
        </pc:spChg>
        <pc:spChg chg="del">
          <ac:chgData name="Hanna Smyth" userId="S::exet4051@ox.ac.uk::72fb0b1f-7e13-4105-adf4-1614316d57cd" providerId="AD" clId="Web-{ABAF531A-665B-A542-C814-74C87FBDA028}" dt="2024-07-19T20:01:07.811" v="24"/>
          <ac:spMkLst>
            <pc:docMk/>
            <pc:sldMk cId="2695353843" sldId="270"/>
            <ac:spMk id="31" creationId="{AD1BB73B-FFED-9DCF-2AF8-81821DE36170}"/>
          </ac:spMkLst>
        </pc:spChg>
      </pc:sldChg>
      <pc:sldChg chg="del">
        <pc:chgData name="Hanna Smyth" userId="S::exet4051@ox.ac.uk::72fb0b1f-7e13-4105-adf4-1614316d57cd" providerId="AD" clId="Web-{ABAF531A-665B-A542-C814-74C87FBDA028}" dt="2024-07-19T19:58:54.046" v="23"/>
        <pc:sldMkLst>
          <pc:docMk/>
          <pc:sldMk cId="1424222764" sldId="271"/>
        </pc:sldMkLst>
      </pc:sldChg>
      <pc:sldChg chg="modSp">
        <pc:chgData name="Hanna Smyth" userId="S::exet4051@ox.ac.uk::72fb0b1f-7e13-4105-adf4-1614316d57cd" providerId="AD" clId="Web-{ABAF531A-665B-A542-C814-74C87FBDA028}" dt="2024-07-19T18:16:05.145" v="7" actId="20577"/>
        <pc:sldMkLst>
          <pc:docMk/>
          <pc:sldMk cId="4053592699" sldId="279"/>
        </pc:sldMkLst>
        <pc:spChg chg="mod">
          <ac:chgData name="Hanna Smyth" userId="S::exet4051@ox.ac.uk::72fb0b1f-7e13-4105-adf4-1614316d57cd" providerId="AD" clId="Web-{ABAF531A-665B-A542-C814-74C87FBDA028}" dt="2024-07-19T18:16:05.145" v="7" actId="20577"/>
          <ac:spMkLst>
            <pc:docMk/>
            <pc:sldMk cId="4053592699" sldId="279"/>
            <ac:spMk id="8" creationId="{2D61DDE7-45FD-3F04-721F-3A2392244EB0}"/>
          </ac:spMkLst>
        </pc:spChg>
      </pc:sldChg>
      <pc:sldChg chg="delSp modSp add replId">
        <pc:chgData name="Hanna Smyth" userId="S::exet4051@ox.ac.uk::72fb0b1f-7e13-4105-adf4-1614316d57cd" providerId="AD" clId="Web-{ABAF531A-665B-A542-C814-74C87FBDA028}" dt="2024-07-19T20:06:04.383" v="119" actId="20577"/>
        <pc:sldMkLst>
          <pc:docMk/>
          <pc:sldMk cId="2029046763" sldId="280"/>
        </pc:sldMkLst>
        <pc:spChg chg="mod">
          <ac:chgData name="Hanna Smyth" userId="S::exet4051@ox.ac.uk::72fb0b1f-7e13-4105-adf4-1614316d57cd" providerId="AD" clId="Web-{ABAF531A-665B-A542-C814-74C87FBDA028}" dt="2024-07-19T20:06:04.383" v="119" actId="20577"/>
          <ac:spMkLst>
            <pc:docMk/>
            <pc:sldMk cId="2029046763" sldId="280"/>
            <ac:spMk id="4" creationId="{5E167E98-F2CD-49A4-6DD9-A2659BFADFA9}"/>
          </ac:spMkLst>
        </pc:spChg>
        <pc:spChg chg="del">
          <ac:chgData name="Hanna Smyth" userId="S::exet4051@ox.ac.uk::72fb0b1f-7e13-4105-adf4-1614316d57cd" providerId="AD" clId="Web-{ABAF531A-665B-A542-C814-74C87FBDA028}" dt="2024-07-19T20:04:17.798" v="98"/>
          <ac:spMkLst>
            <pc:docMk/>
            <pc:sldMk cId="2029046763" sldId="280"/>
            <ac:spMk id="9" creationId="{C149A1ED-55BF-0409-F280-1E34D4C8369E}"/>
          </ac:spMkLst>
        </pc:spChg>
        <pc:spChg chg="mod">
          <ac:chgData name="Hanna Smyth" userId="S::exet4051@ox.ac.uk::72fb0b1f-7e13-4105-adf4-1614316d57cd" providerId="AD" clId="Web-{ABAF531A-665B-A542-C814-74C87FBDA028}" dt="2024-07-19T20:05:35.896" v="115" actId="1076"/>
          <ac:spMkLst>
            <pc:docMk/>
            <pc:sldMk cId="2029046763" sldId="280"/>
            <ac:spMk id="11" creationId="{2E719596-59B3-67AB-CF45-4B2A84590633}"/>
          </ac:spMkLst>
        </pc:spChg>
        <pc:spChg chg="del">
          <ac:chgData name="Hanna Smyth" userId="S::exet4051@ox.ac.uk::72fb0b1f-7e13-4105-adf4-1614316d57cd" providerId="AD" clId="Web-{ABAF531A-665B-A542-C814-74C87FBDA028}" dt="2024-07-19T20:04:20.298" v="99"/>
          <ac:spMkLst>
            <pc:docMk/>
            <pc:sldMk cId="2029046763" sldId="280"/>
            <ac:spMk id="15" creationId="{4AF67001-B908-0255-3A06-61B6784FF08A}"/>
          </ac:spMkLst>
        </pc:spChg>
        <pc:spChg chg="del mod">
          <ac:chgData name="Hanna Smyth" userId="S::exet4051@ox.ac.uk::72fb0b1f-7e13-4105-adf4-1614316d57cd" providerId="AD" clId="Web-{ABAF531A-665B-A542-C814-74C87FBDA028}" dt="2024-07-19T20:04:13.422" v="95"/>
          <ac:spMkLst>
            <pc:docMk/>
            <pc:sldMk cId="2029046763" sldId="280"/>
            <ac:spMk id="17" creationId="{31421A24-6975-7507-B430-3F0DD3462712}"/>
          </ac:spMkLst>
        </pc:spChg>
        <pc:spChg chg="del">
          <ac:chgData name="Hanna Smyth" userId="S::exet4051@ox.ac.uk::72fb0b1f-7e13-4105-adf4-1614316d57cd" providerId="AD" clId="Web-{ABAF531A-665B-A542-C814-74C87FBDA028}" dt="2024-07-19T20:04:16.438" v="97"/>
          <ac:spMkLst>
            <pc:docMk/>
            <pc:sldMk cId="2029046763" sldId="280"/>
            <ac:spMk id="20" creationId="{2ED55617-CA07-BCFF-724E-69C685ABF9A6}"/>
          </ac:spMkLst>
        </pc:spChg>
        <pc:spChg chg="del">
          <ac:chgData name="Hanna Smyth" userId="S::exet4051@ox.ac.uk::72fb0b1f-7e13-4105-adf4-1614316d57cd" providerId="AD" clId="Web-{ABAF531A-665B-A542-C814-74C87FBDA028}" dt="2024-07-19T20:04:10.281" v="93"/>
          <ac:spMkLst>
            <pc:docMk/>
            <pc:sldMk cId="2029046763" sldId="280"/>
            <ac:spMk id="21" creationId="{90300407-4654-16F3-3BE1-EE9AE3159E48}"/>
          </ac:spMkLst>
        </pc:spChg>
        <pc:spChg chg="del">
          <ac:chgData name="Hanna Smyth" userId="S::exet4051@ox.ac.uk::72fb0b1f-7e13-4105-adf4-1614316d57cd" providerId="AD" clId="Web-{ABAF531A-665B-A542-C814-74C87FBDA028}" dt="2024-07-19T20:04:24.657" v="101"/>
          <ac:spMkLst>
            <pc:docMk/>
            <pc:sldMk cId="2029046763" sldId="280"/>
            <ac:spMk id="25" creationId="{B280B109-130D-0C31-720B-139F94646EFF}"/>
          </ac:spMkLst>
        </pc:spChg>
        <pc:spChg chg="del">
          <ac:chgData name="Hanna Smyth" userId="S::exet4051@ox.ac.uk::72fb0b1f-7e13-4105-adf4-1614316d57cd" providerId="AD" clId="Web-{ABAF531A-665B-A542-C814-74C87FBDA028}" dt="2024-07-19T20:04:14.813" v="96"/>
          <ac:spMkLst>
            <pc:docMk/>
            <pc:sldMk cId="2029046763" sldId="280"/>
            <ac:spMk id="30" creationId="{F91D1B45-E48C-4C6D-C3BF-8F71A9FABE80}"/>
          </ac:spMkLst>
        </pc:spChg>
        <pc:spChg chg="del">
          <ac:chgData name="Hanna Smyth" userId="S::exet4051@ox.ac.uk::72fb0b1f-7e13-4105-adf4-1614316d57cd" providerId="AD" clId="Web-{ABAF531A-665B-A542-C814-74C87FBDA028}" dt="2024-07-19T20:04:21.923" v="100"/>
          <ac:spMkLst>
            <pc:docMk/>
            <pc:sldMk cId="2029046763" sldId="280"/>
            <ac:spMk id="32" creationId="{238F2282-307C-F8D5-FF80-FA3481035045}"/>
          </ac:spMkLst>
        </pc:spChg>
        <pc:spChg chg="mod">
          <ac:chgData name="Hanna Smyth" userId="S::exet4051@ox.ac.uk::72fb0b1f-7e13-4105-adf4-1614316d57cd" providerId="AD" clId="Web-{ABAF531A-665B-A542-C814-74C87FBDA028}" dt="2024-07-19T20:05:56.335" v="117" actId="14100"/>
          <ac:spMkLst>
            <pc:docMk/>
            <pc:sldMk cId="2029046763" sldId="280"/>
            <ac:spMk id="33" creationId="{7FCEF614-BAB6-F9F9-BC32-84198B03BB20}"/>
          </ac:spMkLst>
        </pc:spChg>
      </pc:sldChg>
      <pc:sldChg chg="modSp add replId">
        <pc:chgData name="Hanna Smyth" userId="S::exet4051@ox.ac.uk::72fb0b1f-7e13-4105-adf4-1614316d57cd" providerId="AD" clId="Web-{ABAF531A-665B-A542-C814-74C87FBDA028}" dt="2024-07-19T20:06:50.276" v="130" actId="1076"/>
        <pc:sldMkLst>
          <pc:docMk/>
          <pc:sldMk cId="947409141" sldId="281"/>
        </pc:sldMkLst>
        <pc:spChg chg="mod">
          <ac:chgData name="Hanna Smyth" userId="S::exet4051@ox.ac.uk::72fb0b1f-7e13-4105-adf4-1614316d57cd" providerId="AD" clId="Web-{ABAF531A-665B-A542-C814-74C87FBDA028}" dt="2024-07-19T20:06:50.276" v="130" actId="1076"/>
          <ac:spMkLst>
            <pc:docMk/>
            <pc:sldMk cId="947409141" sldId="281"/>
            <ac:spMk id="4" creationId="{5E167E98-F2CD-49A4-6DD9-A2659BFADFA9}"/>
          </ac:spMkLst>
        </pc:spChg>
        <pc:spChg chg="mod">
          <ac:chgData name="Hanna Smyth" userId="S::exet4051@ox.ac.uk::72fb0b1f-7e13-4105-adf4-1614316d57cd" providerId="AD" clId="Web-{ABAF531A-665B-A542-C814-74C87FBDA028}" dt="2024-07-19T20:06:37.010" v="127" actId="20577"/>
          <ac:spMkLst>
            <pc:docMk/>
            <pc:sldMk cId="947409141" sldId="281"/>
            <ac:spMk id="11" creationId="{2E719596-59B3-67AB-CF45-4B2A84590633}"/>
          </ac:spMkLst>
        </pc:spChg>
      </pc:sldChg>
      <pc:sldChg chg="modSp add replId">
        <pc:chgData name="Hanna Smyth" userId="S::exet4051@ox.ac.uk::72fb0b1f-7e13-4105-adf4-1614316d57cd" providerId="AD" clId="Web-{ABAF531A-665B-A542-C814-74C87FBDA028}" dt="2024-07-19T20:07:16.294" v="135" actId="20577"/>
        <pc:sldMkLst>
          <pc:docMk/>
          <pc:sldMk cId="1685362794" sldId="282"/>
        </pc:sldMkLst>
        <pc:spChg chg="mod">
          <ac:chgData name="Hanna Smyth" userId="S::exet4051@ox.ac.uk::72fb0b1f-7e13-4105-adf4-1614316d57cd" providerId="AD" clId="Web-{ABAF531A-665B-A542-C814-74C87FBDA028}" dt="2024-07-19T20:07:09.465" v="131" actId="20577"/>
          <ac:spMkLst>
            <pc:docMk/>
            <pc:sldMk cId="1685362794" sldId="282"/>
            <ac:spMk id="4" creationId="{5E167E98-F2CD-49A4-6DD9-A2659BFADFA9}"/>
          </ac:spMkLst>
        </pc:spChg>
        <pc:spChg chg="mod">
          <ac:chgData name="Hanna Smyth" userId="S::exet4051@ox.ac.uk::72fb0b1f-7e13-4105-adf4-1614316d57cd" providerId="AD" clId="Web-{ABAF531A-665B-A542-C814-74C87FBDA028}" dt="2024-07-19T20:07:16.294" v="135" actId="20577"/>
          <ac:spMkLst>
            <pc:docMk/>
            <pc:sldMk cId="1685362794" sldId="282"/>
            <ac:spMk id="11" creationId="{2E719596-59B3-67AB-CF45-4B2A84590633}"/>
          </ac:spMkLst>
        </pc:spChg>
      </pc:sldChg>
      <pc:sldChg chg="modSp add replId">
        <pc:chgData name="Hanna Smyth" userId="S::exet4051@ox.ac.uk::72fb0b1f-7e13-4105-adf4-1614316d57cd" providerId="AD" clId="Web-{ABAF531A-665B-A542-C814-74C87FBDA028}" dt="2024-07-19T20:07:40.827" v="141" actId="20577"/>
        <pc:sldMkLst>
          <pc:docMk/>
          <pc:sldMk cId="1140139790" sldId="283"/>
        </pc:sldMkLst>
        <pc:spChg chg="mod">
          <ac:chgData name="Hanna Smyth" userId="S::exet4051@ox.ac.uk::72fb0b1f-7e13-4105-adf4-1614316d57cd" providerId="AD" clId="Web-{ABAF531A-665B-A542-C814-74C87FBDA028}" dt="2024-07-19T20:07:35.889" v="137" actId="1076"/>
          <ac:spMkLst>
            <pc:docMk/>
            <pc:sldMk cId="1140139790" sldId="283"/>
            <ac:spMk id="4" creationId="{5E167E98-F2CD-49A4-6DD9-A2659BFADFA9}"/>
          </ac:spMkLst>
        </pc:spChg>
        <pc:spChg chg="mod">
          <ac:chgData name="Hanna Smyth" userId="S::exet4051@ox.ac.uk::72fb0b1f-7e13-4105-adf4-1614316d57cd" providerId="AD" clId="Web-{ABAF531A-665B-A542-C814-74C87FBDA028}" dt="2024-07-19T20:07:40.827" v="141" actId="20577"/>
          <ac:spMkLst>
            <pc:docMk/>
            <pc:sldMk cId="1140139790" sldId="283"/>
            <ac:spMk id="11" creationId="{2E719596-59B3-67AB-CF45-4B2A84590633}"/>
          </ac:spMkLst>
        </pc:spChg>
      </pc:sldChg>
      <pc:sldChg chg="modSp add replId">
        <pc:chgData name="Hanna Smyth" userId="S::exet4051@ox.ac.uk::72fb0b1f-7e13-4105-adf4-1614316d57cd" providerId="AD" clId="Web-{ABAF531A-665B-A542-C814-74C87FBDA028}" dt="2024-07-19T20:08:00.687" v="146" actId="20577"/>
        <pc:sldMkLst>
          <pc:docMk/>
          <pc:sldMk cId="1990810231" sldId="284"/>
        </pc:sldMkLst>
        <pc:spChg chg="mod">
          <ac:chgData name="Hanna Smyth" userId="S::exet4051@ox.ac.uk::72fb0b1f-7e13-4105-adf4-1614316d57cd" providerId="AD" clId="Web-{ABAF531A-665B-A542-C814-74C87FBDA028}" dt="2024-07-19T20:07:54.953" v="142" actId="20577"/>
          <ac:spMkLst>
            <pc:docMk/>
            <pc:sldMk cId="1990810231" sldId="284"/>
            <ac:spMk id="4" creationId="{5E167E98-F2CD-49A4-6DD9-A2659BFADFA9}"/>
          </ac:spMkLst>
        </pc:spChg>
        <pc:spChg chg="mod">
          <ac:chgData name="Hanna Smyth" userId="S::exet4051@ox.ac.uk::72fb0b1f-7e13-4105-adf4-1614316d57cd" providerId="AD" clId="Web-{ABAF531A-665B-A542-C814-74C87FBDA028}" dt="2024-07-19T20:08:00.687" v="146" actId="20577"/>
          <ac:spMkLst>
            <pc:docMk/>
            <pc:sldMk cId="1990810231" sldId="284"/>
            <ac:spMk id="11" creationId="{2E719596-59B3-67AB-CF45-4B2A84590633}"/>
          </ac:spMkLst>
        </pc:spChg>
      </pc:sldChg>
      <pc:sldChg chg="modSp add replId">
        <pc:chgData name="Hanna Smyth" userId="S::exet4051@ox.ac.uk::72fb0b1f-7e13-4105-adf4-1614316d57cd" providerId="AD" clId="Web-{ABAF531A-665B-A542-C814-74C87FBDA028}" dt="2024-07-19T20:08:32.257" v="154" actId="20577"/>
        <pc:sldMkLst>
          <pc:docMk/>
          <pc:sldMk cId="167177452" sldId="285"/>
        </pc:sldMkLst>
        <pc:spChg chg="mod">
          <ac:chgData name="Hanna Smyth" userId="S::exet4051@ox.ac.uk::72fb0b1f-7e13-4105-adf4-1614316d57cd" providerId="AD" clId="Web-{ABAF531A-665B-A542-C814-74C87FBDA028}" dt="2024-07-19T20:08:14.876" v="150" actId="1076"/>
          <ac:spMkLst>
            <pc:docMk/>
            <pc:sldMk cId="167177452" sldId="285"/>
            <ac:spMk id="4" creationId="{5E167E98-F2CD-49A4-6DD9-A2659BFADFA9}"/>
          </ac:spMkLst>
        </pc:spChg>
        <pc:spChg chg="mod">
          <ac:chgData name="Hanna Smyth" userId="S::exet4051@ox.ac.uk::72fb0b1f-7e13-4105-adf4-1614316d57cd" providerId="AD" clId="Web-{ABAF531A-665B-A542-C814-74C87FBDA028}" dt="2024-07-19T20:08:32.257" v="154" actId="20577"/>
          <ac:spMkLst>
            <pc:docMk/>
            <pc:sldMk cId="167177452" sldId="285"/>
            <ac:spMk id="11" creationId="{2E719596-59B3-67AB-CF45-4B2A84590633}"/>
          </ac:spMkLst>
        </pc:spChg>
      </pc:sldChg>
      <pc:sldChg chg="addSp delSp modSp add replId">
        <pc:chgData name="Hanna Smyth" userId="S::exet4051@ox.ac.uk::72fb0b1f-7e13-4105-adf4-1614316d57cd" providerId="AD" clId="Web-{ABAF531A-665B-A542-C814-74C87FBDA028}" dt="2024-07-19T20:16:52.057" v="254" actId="14100"/>
        <pc:sldMkLst>
          <pc:docMk/>
          <pc:sldMk cId="710123123" sldId="286"/>
        </pc:sldMkLst>
        <pc:spChg chg="add mod ord">
          <ac:chgData name="Hanna Smyth" userId="S::exet4051@ox.ac.uk::72fb0b1f-7e13-4105-adf4-1614316d57cd" providerId="AD" clId="Web-{ABAF531A-665B-A542-C814-74C87FBDA028}" dt="2024-07-19T20:16:12.758" v="218"/>
          <ac:spMkLst>
            <pc:docMk/>
            <pc:sldMk cId="710123123" sldId="286"/>
            <ac:spMk id="3" creationId="{70613F3B-F156-9FDE-8172-D45BD699EC1F}"/>
          </ac:spMkLst>
        </pc:spChg>
        <pc:spChg chg="mod">
          <ac:chgData name="Hanna Smyth" userId="S::exet4051@ox.ac.uk::72fb0b1f-7e13-4105-adf4-1614316d57cd" providerId="AD" clId="Web-{ABAF531A-665B-A542-C814-74C87FBDA028}" dt="2024-07-19T20:14:10.687" v="196" actId="1076"/>
          <ac:spMkLst>
            <pc:docMk/>
            <pc:sldMk cId="710123123" sldId="286"/>
            <ac:spMk id="4" creationId="{5E167E98-F2CD-49A4-6DD9-A2659BFADFA9}"/>
          </ac:spMkLst>
        </pc:spChg>
        <pc:spChg chg="mod">
          <ac:chgData name="Hanna Smyth" userId="S::exet4051@ox.ac.uk::72fb0b1f-7e13-4105-adf4-1614316d57cd" providerId="AD" clId="Web-{ABAF531A-665B-A542-C814-74C87FBDA028}" dt="2024-07-19T20:14:59.940" v="208" actId="1076"/>
          <ac:spMkLst>
            <pc:docMk/>
            <pc:sldMk cId="710123123" sldId="286"/>
            <ac:spMk id="5" creationId="{83C2817F-2BBD-7D97-C03B-DF920125AD9D}"/>
          </ac:spMkLst>
        </pc:spChg>
        <pc:spChg chg="del">
          <ac:chgData name="Hanna Smyth" userId="S::exet4051@ox.ac.uk::72fb0b1f-7e13-4105-adf4-1614316d57cd" providerId="AD" clId="Web-{ABAF531A-665B-A542-C814-74C87FBDA028}" dt="2024-07-19T20:12:44.321" v="160"/>
          <ac:spMkLst>
            <pc:docMk/>
            <pc:sldMk cId="710123123" sldId="286"/>
            <ac:spMk id="9" creationId="{C149A1ED-55BF-0409-F280-1E34D4C8369E}"/>
          </ac:spMkLst>
        </pc:spChg>
        <pc:spChg chg="del">
          <ac:chgData name="Hanna Smyth" userId="S::exet4051@ox.ac.uk::72fb0b1f-7e13-4105-adf4-1614316d57cd" providerId="AD" clId="Web-{ABAF531A-665B-A542-C814-74C87FBDA028}" dt="2024-07-19T20:12:39.414" v="157"/>
          <ac:spMkLst>
            <pc:docMk/>
            <pc:sldMk cId="710123123" sldId="286"/>
            <ac:spMk id="11" creationId="{2E719596-59B3-67AB-CF45-4B2A84590633}"/>
          </ac:spMkLst>
        </pc:spChg>
        <pc:spChg chg="add mod">
          <ac:chgData name="Hanna Smyth" userId="S::exet4051@ox.ac.uk::72fb0b1f-7e13-4105-adf4-1614316d57cd" providerId="AD" clId="Web-{ABAF531A-665B-A542-C814-74C87FBDA028}" dt="2024-07-19T20:16:45.166" v="252" actId="14100"/>
          <ac:spMkLst>
            <pc:docMk/>
            <pc:sldMk cId="710123123" sldId="286"/>
            <ac:spMk id="12" creationId="{95587090-3D42-8DB2-976E-AA1491482F73}"/>
          </ac:spMkLst>
        </pc:spChg>
        <pc:spChg chg="del">
          <ac:chgData name="Hanna Smyth" userId="S::exet4051@ox.ac.uk::72fb0b1f-7e13-4105-adf4-1614316d57cd" providerId="AD" clId="Web-{ABAF531A-665B-A542-C814-74C87FBDA028}" dt="2024-07-19T20:12:46.758" v="161"/>
          <ac:spMkLst>
            <pc:docMk/>
            <pc:sldMk cId="710123123" sldId="286"/>
            <ac:spMk id="15" creationId="{4AF67001-B908-0255-3A06-61B6784FF08A}"/>
          </ac:spMkLst>
        </pc:spChg>
        <pc:spChg chg="mod">
          <ac:chgData name="Hanna Smyth" userId="S::exet4051@ox.ac.uk::72fb0b1f-7e13-4105-adf4-1614316d57cd" providerId="AD" clId="Web-{ABAF531A-665B-A542-C814-74C87FBDA028}" dt="2024-07-19T20:16:52.057" v="254" actId="14100"/>
          <ac:spMkLst>
            <pc:docMk/>
            <pc:sldMk cId="710123123" sldId="286"/>
            <ac:spMk id="17" creationId="{31421A24-6975-7507-B430-3F0DD3462712}"/>
          </ac:spMkLst>
        </pc:spChg>
        <pc:spChg chg="mod">
          <ac:chgData name="Hanna Smyth" userId="S::exet4051@ox.ac.uk::72fb0b1f-7e13-4105-adf4-1614316d57cd" providerId="AD" clId="Web-{ABAF531A-665B-A542-C814-74C87FBDA028}" dt="2024-07-19T20:16:10.445" v="217" actId="1076"/>
          <ac:spMkLst>
            <pc:docMk/>
            <pc:sldMk cId="710123123" sldId="286"/>
            <ac:spMk id="20" creationId="{2ED55617-CA07-BCFF-724E-69C685ABF9A6}"/>
          </ac:spMkLst>
        </pc:spChg>
        <pc:spChg chg="mod">
          <ac:chgData name="Hanna Smyth" userId="S::exet4051@ox.ac.uk::72fb0b1f-7e13-4105-adf4-1614316d57cd" providerId="AD" clId="Web-{ABAF531A-665B-A542-C814-74C87FBDA028}" dt="2024-07-19T20:15:18.035" v="211" actId="1076"/>
          <ac:spMkLst>
            <pc:docMk/>
            <pc:sldMk cId="710123123" sldId="286"/>
            <ac:spMk id="21" creationId="{90300407-4654-16F3-3BE1-EE9AE3159E48}"/>
          </ac:spMkLst>
        </pc:spChg>
        <pc:spChg chg="del">
          <ac:chgData name="Hanna Smyth" userId="S::exet4051@ox.ac.uk::72fb0b1f-7e13-4105-adf4-1614316d57cd" providerId="AD" clId="Web-{ABAF531A-665B-A542-C814-74C87FBDA028}" dt="2024-07-19T20:12:43.133" v="159"/>
          <ac:spMkLst>
            <pc:docMk/>
            <pc:sldMk cId="710123123" sldId="286"/>
            <ac:spMk id="25" creationId="{B280B109-130D-0C31-720B-139F94646EFF}"/>
          </ac:spMkLst>
        </pc:spChg>
        <pc:spChg chg="del mod">
          <ac:chgData name="Hanna Smyth" userId="S::exet4051@ox.ac.uk::72fb0b1f-7e13-4105-adf4-1614316d57cd" providerId="AD" clId="Web-{ABAF531A-665B-A542-C814-74C87FBDA028}" dt="2024-07-19T20:14:33.642" v="201"/>
          <ac:spMkLst>
            <pc:docMk/>
            <pc:sldMk cId="710123123" sldId="286"/>
            <ac:spMk id="30" creationId="{F91D1B45-E48C-4C6D-C3BF-8F71A9FABE80}"/>
          </ac:spMkLst>
        </pc:spChg>
        <pc:spChg chg="del">
          <ac:chgData name="Hanna Smyth" userId="S::exet4051@ox.ac.uk::72fb0b1f-7e13-4105-adf4-1614316d57cd" providerId="AD" clId="Web-{ABAF531A-665B-A542-C814-74C87FBDA028}" dt="2024-07-19T20:12:41.227" v="158"/>
          <ac:spMkLst>
            <pc:docMk/>
            <pc:sldMk cId="710123123" sldId="286"/>
            <ac:spMk id="32" creationId="{238F2282-307C-F8D5-FF80-FA3481035045}"/>
          </ac:spMkLst>
        </pc:spChg>
        <pc:spChg chg="del">
          <ac:chgData name="Hanna Smyth" userId="S::exet4051@ox.ac.uk::72fb0b1f-7e13-4105-adf4-1614316d57cd" providerId="AD" clId="Web-{ABAF531A-665B-A542-C814-74C87FBDA028}" dt="2024-07-19T20:12:37.211" v="156"/>
          <ac:spMkLst>
            <pc:docMk/>
            <pc:sldMk cId="710123123" sldId="286"/>
            <ac:spMk id="33" creationId="{7FCEF614-BAB6-F9F9-BC32-84198B03BB20}"/>
          </ac:spMkLst>
        </pc:spChg>
      </pc:sldChg>
    </pc:docChg>
  </pc:docChgLst>
  <pc:docChgLst>
    <pc:chgData name="Hanna Smyth" userId="S::exet4051@ox.ac.uk::72fb0b1f-7e13-4105-adf4-1614316d57cd" providerId="AD" clId="Web-{E3CAA22C-8882-4E71-A364-6E65ADC1C7BE}"/>
    <pc:docChg chg="modSld">
      <pc:chgData name="Hanna Smyth" userId="S::exet4051@ox.ac.uk::72fb0b1f-7e13-4105-adf4-1614316d57cd" providerId="AD" clId="Web-{E3CAA22C-8882-4E71-A364-6E65ADC1C7BE}" dt="2024-09-05T13:42:53.133" v="1" actId="20577"/>
      <pc:docMkLst>
        <pc:docMk/>
      </pc:docMkLst>
      <pc:sldChg chg="modSp">
        <pc:chgData name="Hanna Smyth" userId="S::exet4051@ox.ac.uk::72fb0b1f-7e13-4105-adf4-1614316d57cd" providerId="AD" clId="Web-{E3CAA22C-8882-4E71-A364-6E65ADC1C7BE}" dt="2024-09-05T13:42:53.133" v="1" actId="20577"/>
        <pc:sldMkLst>
          <pc:docMk/>
          <pc:sldMk cId="2982532458" sldId="263"/>
        </pc:sldMkLst>
        <pc:spChg chg="mod">
          <ac:chgData name="Hanna Smyth" userId="S::exet4051@ox.ac.uk::72fb0b1f-7e13-4105-adf4-1614316d57cd" providerId="AD" clId="Web-{E3CAA22C-8882-4E71-A364-6E65ADC1C7BE}" dt="2024-09-05T13:42:53.133" v="1" actId="20577"/>
          <ac:spMkLst>
            <pc:docMk/>
            <pc:sldMk cId="2982532458" sldId="263"/>
            <ac:spMk id="3" creationId="{1AF4E21A-608A-37B6-4E44-F777D064FE15}"/>
          </ac:spMkLst>
        </pc:spChg>
      </pc:sldChg>
    </pc:docChg>
  </pc:docChgLst>
  <pc:docChgLst>
    <pc:chgData name="Hanna Smyth" userId="S::exet4051@ox.ac.uk::72fb0b1f-7e13-4105-adf4-1614316d57cd" providerId="AD" clId="Web-{91417E16-B003-4E36-4903-0DC843C5A2E6}"/>
    <pc:docChg chg="modSld">
      <pc:chgData name="Hanna Smyth" userId="S::exet4051@ox.ac.uk::72fb0b1f-7e13-4105-adf4-1614316d57cd" providerId="AD" clId="Web-{91417E16-B003-4E36-4903-0DC843C5A2E6}" dt="2024-10-03T23:20:10.244" v="9" actId="20577"/>
      <pc:docMkLst>
        <pc:docMk/>
      </pc:docMkLst>
      <pc:sldChg chg="modSp">
        <pc:chgData name="Hanna Smyth" userId="S::exet4051@ox.ac.uk::72fb0b1f-7e13-4105-adf4-1614316d57cd" providerId="AD" clId="Web-{91417E16-B003-4E36-4903-0DC843C5A2E6}" dt="2024-10-03T23:13:51.405" v="2" actId="20577"/>
        <pc:sldMkLst>
          <pc:docMk/>
          <pc:sldMk cId="1592161316" sldId="256"/>
        </pc:sldMkLst>
        <pc:spChg chg="mod">
          <ac:chgData name="Hanna Smyth" userId="S::exet4051@ox.ac.uk::72fb0b1f-7e13-4105-adf4-1614316d57cd" providerId="AD" clId="Web-{91417E16-B003-4E36-4903-0DC843C5A2E6}" dt="2024-10-03T23:13:51.405" v="2" actId="20577"/>
          <ac:spMkLst>
            <pc:docMk/>
            <pc:sldMk cId="1592161316" sldId="256"/>
            <ac:spMk id="4" creationId="{D79500D7-3957-EE6D-21F7-6AB50898D923}"/>
          </ac:spMkLst>
        </pc:spChg>
      </pc:sldChg>
      <pc:sldChg chg="modSp">
        <pc:chgData name="Hanna Smyth" userId="S::exet4051@ox.ac.uk::72fb0b1f-7e13-4105-adf4-1614316d57cd" providerId="AD" clId="Web-{91417E16-B003-4E36-4903-0DC843C5A2E6}" dt="2024-10-03T23:14:32.843" v="4" actId="20577"/>
        <pc:sldMkLst>
          <pc:docMk/>
          <pc:sldMk cId="1878790962" sldId="260"/>
        </pc:sldMkLst>
        <pc:spChg chg="mod">
          <ac:chgData name="Hanna Smyth" userId="S::exet4051@ox.ac.uk::72fb0b1f-7e13-4105-adf4-1614316d57cd" providerId="AD" clId="Web-{91417E16-B003-4E36-4903-0DC843C5A2E6}" dt="2024-10-03T23:14:32.843" v="4" actId="20577"/>
          <ac:spMkLst>
            <pc:docMk/>
            <pc:sldMk cId="1878790962" sldId="260"/>
            <ac:spMk id="8" creationId="{6C100859-A8D9-0ABA-AAE1-271ACC7133C1}"/>
          </ac:spMkLst>
        </pc:spChg>
      </pc:sldChg>
      <pc:sldChg chg="modSp">
        <pc:chgData name="Hanna Smyth" userId="S::exet4051@ox.ac.uk::72fb0b1f-7e13-4105-adf4-1614316d57cd" providerId="AD" clId="Web-{91417E16-B003-4E36-4903-0DC843C5A2E6}" dt="2024-10-03T23:14:44.078" v="5" actId="20577"/>
        <pc:sldMkLst>
          <pc:docMk/>
          <pc:sldMk cId="4097566653" sldId="261"/>
        </pc:sldMkLst>
        <pc:spChg chg="mod">
          <ac:chgData name="Hanna Smyth" userId="S::exet4051@ox.ac.uk::72fb0b1f-7e13-4105-adf4-1614316d57cd" providerId="AD" clId="Web-{91417E16-B003-4E36-4903-0DC843C5A2E6}" dt="2024-10-03T23:14:44.078" v="5" actId="20577"/>
          <ac:spMkLst>
            <pc:docMk/>
            <pc:sldMk cId="4097566653" sldId="261"/>
            <ac:spMk id="5" creationId="{3C5B67DB-9D2C-30C9-76EE-E6F7C45802AC}"/>
          </ac:spMkLst>
        </pc:spChg>
      </pc:sldChg>
      <pc:sldChg chg="modSp">
        <pc:chgData name="Hanna Smyth" userId="S::exet4051@ox.ac.uk::72fb0b1f-7e13-4105-adf4-1614316d57cd" providerId="AD" clId="Web-{91417E16-B003-4E36-4903-0DC843C5A2E6}" dt="2024-10-03T23:20:10.244" v="9" actId="20577"/>
        <pc:sldMkLst>
          <pc:docMk/>
          <pc:sldMk cId="2982532458" sldId="263"/>
        </pc:sldMkLst>
        <pc:spChg chg="mod">
          <ac:chgData name="Hanna Smyth" userId="S::exet4051@ox.ac.uk::72fb0b1f-7e13-4105-adf4-1614316d57cd" providerId="AD" clId="Web-{91417E16-B003-4E36-4903-0DC843C5A2E6}" dt="2024-10-03T23:20:10.244" v="9" actId="20577"/>
          <ac:spMkLst>
            <pc:docMk/>
            <pc:sldMk cId="2982532458" sldId="263"/>
            <ac:spMk id="2" creationId="{0ED7BE66-28D3-6533-4118-484AD5557C42}"/>
          </ac:spMkLst>
        </pc:spChg>
      </pc:sldChg>
      <pc:sldChg chg="modSp">
        <pc:chgData name="Hanna Smyth" userId="S::exet4051@ox.ac.uk::72fb0b1f-7e13-4105-adf4-1614316d57cd" providerId="AD" clId="Web-{91417E16-B003-4E36-4903-0DC843C5A2E6}" dt="2024-10-03T23:15:18.391" v="6" actId="20577"/>
        <pc:sldMkLst>
          <pc:docMk/>
          <pc:sldMk cId="4191372800" sldId="268"/>
        </pc:sldMkLst>
        <pc:spChg chg="mod">
          <ac:chgData name="Hanna Smyth" userId="S::exet4051@ox.ac.uk::72fb0b1f-7e13-4105-adf4-1614316d57cd" providerId="AD" clId="Web-{91417E16-B003-4E36-4903-0DC843C5A2E6}" dt="2024-10-03T23:15:18.391" v="6" actId="20577"/>
          <ac:spMkLst>
            <pc:docMk/>
            <pc:sldMk cId="4191372800" sldId="268"/>
            <ac:spMk id="5" creationId="{B116CCD0-A66D-2E6F-0A1E-7196195E8753}"/>
          </ac:spMkLst>
        </pc:spChg>
      </pc:sldChg>
      <pc:sldChg chg="modSp">
        <pc:chgData name="Hanna Smyth" userId="S::exet4051@ox.ac.uk::72fb0b1f-7e13-4105-adf4-1614316d57cd" providerId="AD" clId="Web-{91417E16-B003-4E36-4903-0DC843C5A2E6}" dt="2024-10-03T23:15:27.454" v="8" actId="20577"/>
        <pc:sldMkLst>
          <pc:docMk/>
          <pc:sldMk cId="4059687075" sldId="269"/>
        </pc:sldMkLst>
        <pc:spChg chg="mod">
          <ac:chgData name="Hanna Smyth" userId="S::exet4051@ox.ac.uk::72fb0b1f-7e13-4105-adf4-1614316d57cd" providerId="AD" clId="Web-{91417E16-B003-4E36-4903-0DC843C5A2E6}" dt="2024-10-03T23:15:27.454" v="8" actId="20577"/>
          <ac:spMkLst>
            <pc:docMk/>
            <pc:sldMk cId="4059687075" sldId="269"/>
            <ac:spMk id="5" creationId="{E490D21C-99DC-5971-A537-526C0F230A8A}"/>
          </ac:spMkLst>
        </pc:spChg>
      </pc:sldChg>
    </pc:docChg>
  </pc:docChgLst>
  <pc:docChgLst>
    <pc:chgData name="Hanna Smyth" userId="S::exet4051@ox.ac.uk::72fb0b1f-7e13-4105-adf4-1614316d57cd" providerId="AD" clId="Web-{FC6C65C6-7A82-C933-1E06-B9268F85F59D}"/>
    <pc:docChg chg="modSld">
      <pc:chgData name="Hanna Smyth" userId="S::exet4051@ox.ac.uk::72fb0b1f-7e13-4105-adf4-1614316d57cd" providerId="AD" clId="Web-{FC6C65C6-7A82-C933-1E06-B9268F85F59D}" dt="2024-07-31T14:35:19.666" v="42" actId="20577"/>
      <pc:docMkLst>
        <pc:docMk/>
      </pc:docMkLst>
      <pc:sldChg chg="modSp modCm">
        <pc:chgData name="Hanna Smyth" userId="S::exet4051@ox.ac.uk::72fb0b1f-7e13-4105-adf4-1614316d57cd" providerId="AD" clId="Web-{FC6C65C6-7A82-C933-1E06-B9268F85F59D}" dt="2024-07-31T14:35:19.666" v="42" actId="20577"/>
        <pc:sldMkLst>
          <pc:docMk/>
          <pc:sldMk cId="4191372800" sldId="268"/>
        </pc:sldMkLst>
        <pc:spChg chg="mod">
          <ac:chgData name="Hanna Smyth" userId="S::exet4051@ox.ac.uk::72fb0b1f-7e13-4105-adf4-1614316d57cd" providerId="AD" clId="Web-{FC6C65C6-7A82-C933-1E06-B9268F85F59D}" dt="2024-07-31T14:35:19.666" v="42" actId="20577"/>
          <ac:spMkLst>
            <pc:docMk/>
            <pc:sldMk cId="4191372800" sldId="268"/>
            <ac:spMk id="5" creationId="{B116CCD0-A66D-2E6F-0A1E-7196195E8753}"/>
          </ac:spMkLst>
        </pc:spChg>
        <pc:extLst>
          <p:ext xmlns:p="http://schemas.openxmlformats.org/presentationml/2006/main" uri="{D6D511B9-2390-475A-947B-AFAB55BFBCF1}">
            <pc226:cmChg xmlns:pc226="http://schemas.microsoft.com/office/powerpoint/2022/06/main/command" chg="mod">
              <pc226:chgData name="Hanna Smyth" userId="S::exet4051@ox.ac.uk::72fb0b1f-7e13-4105-adf4-1614316d57cd" providerId="AD" clId="Web-{FC6C65C6-7A82-C933-1E06-B9268F85F59D}" dt="2024-07-31T14:31:40.114" v="31" actId="20577"/>
              <pc2:cmMkLst xmlns:pc2="http://schemas.microsoft.com/office/powerpoint/2019/9/main/command">
                <pc:docMk/>
                <pc:sldMk cId="4191372800" sldId="268"/>
                <pc2:cmMk id="{5B820623-4B84-498C-B904-ED8D9A3CF599}"/>
              </pc2:cmMkLst>
            </pc226:cmChg>
          </p:ext>
        </pc:extLst>
      </pc:sldChg>
      <pc:sldChg chg="modSp">
        <pc:chgData name="Hanna Smyth" userId="S::exet4051@ox.ac.uk::72fb0b1f-7e13-4105-adf4-1614316d57cd" providerId="AD" clId="Web-{FC6C65C6-7A82-C933-1E06-B9268F85F59D}" dt="2024-07-31T13:08:08.926" v="9" actId="20577"/>
        <pc:sldMkLst>
          <pc:docMk/>
          <pc:sldMk cId="4215665580" sldId="273"/>
        </pc:sldMkLst>
        <pc:spChg chg="mod">
          <ac:chgData name="Hanna Smyth" userId="S::exet4051@ox.ac.uk::72fb0b1f-7e13-4105-adf4-1614316d57cd" providerId="AD" clId="Web-{FC6C65C6-7A82-C933-1E06-B9268F85F59D}" dt="2024-07-31T13:08:08.926" v="9" actId="20577"/>
          <ac:spMkLst>
            <pc:docMk/>
            <pc:sldMk cId="4215665580" sldId="273"/>
            <ac:spMk id="3" creationId="{DA9B8D5D-7ACC-12DE-FE22-A034D46C9F7F}"/>
          </ac:spMkLst>
        </pc:spChg>
      </pc:sldChg>
    </pc:docChg>
  </pc:docChgLst>
  <pc:docChgLst>
    <pc:chgData name="Jacinta O'Shea" userId="S::magd1365@ox.ac.uk::a7b4cb09-2257-49cc-a9b3-6f22847c6675" providerId="AD" clId="Web-{9666A682-F1F9-6D05-6550-71177EE81058}"/>
    <pc:docChg chg="modSld">
      <pc:chgData name="Jacinta O'Shea" userId="S::magd1365@ox.ac.uk::a7b4cb09-2257-49cc-a9b3-6f22847c6675" providerId="AD" clId="Web-{9666A682-F1F9-6D05-6550-71177EE81058}" dt="2024-07-25T09:15:11.821" v="131"/>
      <pc:docMkLst>
        <pc:docMk/>
      </pc:docMkLst>
      <pc:sldChg chg="modNotes">
        <pc:chgData name="Jacinta O'Shea" userId="S::magd1365@ox.ac.uk::a7b4cb09-2257-49cc-a9b3-6f22847c6675" providerId="AD" clId="Web-{9666A682-F1F9-6D05-6550-71177EE81058}" dt="2024-07-25T08:57:45.581" v="50"/>
        <pc:sldMkLst>
          <pc:docMk/>
          <pc:sldMk cId="410397264" sldId="262"/>
        </pc:sldMkLst>
      </pc:sldChg>
      <pc:sldChg chg="modNotes">
        <pc:chgData name="Jacinta O'Shea" userId="S::magd1365@ox.ac.uk::a7b4cb09-2257-49cc-a9b3-6f22847c6675" providerId="AD" clId="Web-{9666A682-F1F9-6D05-6550-71177EE81058}" dt="2024-07-25T09:15:11.821" v="131"/>
        <pc:sldMkLst>
          <pc:docMk/>
          <pc:sldMk cId="2982532458" sldId="263"/>
        </pc:sldMkLst>
      </pc:sldChg>
      <pc:sldChg chg="modNotes">
        <pc:chgData name="Jacinta O'Shea" userId="S::magd1365@ox.ac.uk::a7b4cb09-2257-49cc-a9b3-6f22847c6675" providerId="AD" clId="Web-{9666A682-F1F9-6D05-6550-71177EE81058}" dt="2024-07-25T09:01:49.081" v="127"/>
        <pc:sldMkLst>
          <pc:docMk/>
          <pc:sldMk cId="2040151213" sldId="278"/>
        </pc:sldMkLst>
      </pc:sldChg>
    </pc:docChg>
  </pc:docChgLst>
  <pc:docChgLst>
    <pc:chgData name="Hanna Smyth" userId="S::exet4051@ox.ac.uk::72fb0b1f-7e13-4105-adf4-1614316d57cd" providerId="AD" clId="Web-{B8671E5D-B4B5-3388-13BE-6F75364ED623}"/>
    <pc:docChg chg="sldOrd">
      <pc:chgData name="Hanna Smyth" userId="S::exet4051@ox.ac.uk::72fb0b1f-7e13-4105-adf4-1614316d57cd" providerId="AD" clId="Web-{B8671E5D-B4B5-3388-13BE-6F75364ED623}" dt="2024-07-22T02:36:22.562" v="0"/>
      <pc:docMkLst>
        <pc:docMk/>
      </pc:docMkLst>
      <pc:sldChg chg="ord">
        <pc:chgData name="Hanna Smyth" userId="S::exet4051@ox.ac.uk::72fb0b1f-7e13-4105-adf4-1614316d57cd" providerId="AD" clId="Web-{B8671E5D-B4B5-3388-13BE-6F75364ED623}" dt="2024-07-22T02:36:22.562" v="0"/>
        <pc:sldMkLst>
          <pc:docMk/>
          <pc:sldMk cId="1576893100" sldId="258"/>
        </pc:sldMkLst>
      </pc:sldChg>
    </pc:docChg>
  </pc:docChgLst>
  <pc:docChgLst>
    <pc:chgData name="Hanna Smyth" userId="S::exet4051@ox.ac.uk::72fb0b1f-7e13-4105-adf4-1614316d57cd" providerId="AD" clId="Web-{4FC836C7-516C-F849-31AA-27DDDAEB08F7}"/>
    <pc:docChg chg="mod modSld">
      <pc:chgData name="Hanna Smyth" userId="S::exet4051@ox.ac.uk::72fb0b1f-7e13-4105-adf4-1614316d57cd" providerId="AD" clId="Web-{4FC836C7-516C-F849-31AA-27DDDAEB08F7}" dt="2024-07-25T09:41:33.043" v="22"/>
      <pc:docMkLst>
        <pc:docMk/>
      </pc:docMkLst>
      <pc:sldChg chg="modCm">
        <pc:chgData name="Hanna Smyth" userId="S::exet4051@ox.ac.uk::72fb0b1f-7e13-4105-adf4-1614316d57cd" providerId="AD" clId="Web-{4FC836C7-516C-F849-31AA-27DDDAEB08F7}" dt="2024-07-25T09:30:35.940" v="1"/>
        <pc:sldMkLst>
          <pc:docMk/>
          <pc:sldMk cId="1878790962" sldId="260"/>
        </pc:sldMkLst>
        <pc:extLst>
          <p:ext xmlns:p="http://schemas.openxmlformats.org/presentationml/2006/main" uri="{D6D511B9-2390-475A-947B-AFAB55BFBCF1}">
            <pc226:cmChg xmlns:pc226="http://schemas.microsoft.com/office/powerpoint/2022/06/main/command" chg="">
              <pc226:chgData name="Hanna Smyth" userId="S::exet4051@ox.ac.uk::72fb0b1f-7e13-4105-adf4-1614316d57cd" providerId="AD" clId="Web-{4FC836C7-516C-F849-31AA-27DDDAEB08F7}" dt="2024-07-25T09:30:35.940" v="1"/>
              <pc2:cmMkLst xmlns:pc2="http://schemas.microsoft.com/office/powerpoint/2019/9/main/command">
                <pc:docMk/>
                <pc:sldMk cId="1878790962" sldId="260"/>
                <pc2:cmMk id="{3CF8E460-502B-4896-B4B3-A798A16CD7F4}"/>
              </pc2:cmMkLst>
              <pc226:cmRplyChg chg="add">
                <pc226:chgData name="Hanna Smyth" userId="S::exet4051@ox.ac.uk::72fb0b1f-7e13-4105-adf4-1614316d57cd" providerId="AD" clId="Web-{4FC836C7-516C-F849-31AA-27DDDAEB08F7}" dt="2024-07-25T09:30:35.940" v="1"/>
                <pc2:cmRplyMkLst xmlns:pc2="http://schemas.microsoft.com/office/powerpoint/2019/9/main/command">
                  <pc:docMk/>
                  <pc:sldMk cId="1878790962" sldId="260"/>
                  <pc2:cmMk id="{3CF8E460-502B-4896-B4B3-A798A16CD7F4}"/>
                  <pc2:cmRplyMk id="{5E721406-F33F-4192-9793-86F7AEB1224F}"/>
                </pc2:cmRplyMkLst>
              </pc226:cmRplyChg>
            </pc226:cmChg>
          </p:ext>
        </pc:extLst>
      </pc:sldChg>
      <pc:sldChg chg="modCm">
        <pc:chgData name="Hanna Smyth" userId="S::exet4051@ox.ac.uk::72fb0b1f-7e13-4105-adf4-1614316d57cd" providerId="AD" clId="Web-{4FC836C7-516C-F849-31AA-27DDDAEB08F7}" dt="2024-07-25T09:34:05.031" v="2"/>
        <pc:sldMkLst>
          <pc:docMk/>
          <pc:sldMk cId="2982532458" sldId="263"/>
        </pc:sldMkLst>
        <pc:extLst>
          <p:ext xmlns:p="http://schemas.openxmlformats.org/presentationml/2006/main" uri="{D6D511B9-2390-475A-947B-AFAB55BFBCF1}">
            <pc226:cmChg xmlns:pc226="http://schemas.microsoft.com/office/powerpoint/2022/06/main/command" chg="">
              <pc226:chgData name="Hanna Smyth" userId="S::exet4051@ox.ac.uk::72fb0b1f-7e13-4105-adf4-1614316d57cd" providerId="AD" clId="Web-{4FC836C7-516C-F849-31AA-27DDDAEB08F7}" dt="2024-07-25T09:34:05.031" v="2"/>
              <pc2:cmMkLst xmlns:pc2="http://schemas.microsoft.com/office/powerpoint/2019/9/main/command">
                <pc:docMk/>
                <pc:sldMk cId="2982532458" sldId="263"/>
                <pc2:cmMk id="{934AE277-3D1F-436C-B31B-AB9CB069AFED}"/>
              </pc2:cmMkLst>
              <pc226:cmRplyChg chg="add">
                <pc226:chgData name="Hanna Smyth" userId="S::exet4051@ox.ac.uk::72fb0b1f-7e13-4105-adf4-1614316d57cd" providerId="AD" clId="Web-{4FC836C7-516C-F849-31AA-27DDDAEB08F7}" dt="2024-07-25T09:34:05.031" v="2"/>
                <pc2:cmRplyMkLst xmlns:pc2="http://schemas.microsoft.com/office/powerpoint/2019/9/main/command">
                  <pc:docMk/>
                  <pc:sldMk cId="2982532458" sldId="263"/>
                  <pc2:cmMk id="{934AE277-3D1F-436C-B31B-AB9CB069AFED}"/>
                  <pc2:cmRplyMk id="{48D906C7-BBC4-4D07-815C-11841850D930}"/>
                </pc2:cmRplyMkLst>
              </pc226:cmRplyChg>
            </pc226:cmChg>
          </p:ext>
        </pc:extLst>
      </pc:sldChg>
      <pc:sldChg chg="modSp modCm modNotes">
        <pc:chgData name="Hanna Smyth" userId="S::exet4051@ox.ac.uk::72fb0b1f-7e13-4105-adf4-1614316d57cd" providerId="AD" clId="Web-{4FC836C7-516C-F849-31AA-27DDDAEB08F7}" dt="2024-07-25T09:35:35.193" v="10" actId="20577"/>
        <pc:sldMkLst>
          <pc:docMk/>
          <pc:sldMk cId="4191372800" sldId="268"/>
        </pc:sldMkLst>
        <pc:spChg chg="mod">
          <ac:chgData name="Hanna Smyth" userId="S::exet4051@ox.ac.uk::72fb0b1f-7e13-4105-adf4-1614316d57cd" providerId="AD" clId="Web-{4FC836C7-516C-F849-31AA-27DDDAEB08F7}" dt="2024-07-25T09:35:35.193" v="10" actId="20577"/>
          <ac:spMkLst>
            <pc:docMk/>
            <pc:sldMk cId="4191372800" sldId="268"/>
            <ac:spMk id="5" creationId="{B116CCD0-A66D-2E6F-0A1E-7196195E8753}"/>
          </ac:spMkLst>
        </pc:spChg>
        <pc:extLst>
          <p:ext xmlns:p="http://schemas.openxmlformats.org/presentationml/2006/main" uri="{D6D511B9-2390-475A-947B-AFAB55BFBCF1}">
            <pc226:cmChg xmlns:pc226="http://schemas.microsoft.com/office/powerpoint/2022/06/main/command" chg="">
              <pc226:chgData name="Hanna Smyth" userId="S::exet4051@ox.ac.uk::72fb0b1f-7e13-4105-adf4-1614316d57cd" providerId="AD" clId="Web-{4FC836C7-516C-F849-31AA-27DDDAEB08F7}" dt="2024-07-25T09:35:19.957" v="7"/>
              <pc2:cmMkLst xmlns:pc2="http://schemas.microsoft.com/office/powerpoint/2019/9/main/command">
                <pc:docMk/>
                <pc:sldMk cId="4191372800" sldId="268"/>
                <pc2:cmMk id="{38F08F9F-1BE1-49BE-9746-A4B709FD1C2E}"/>
              </pc2:cmMkLst>
              <pc226:cmRplyChg chg="add">
                <pc226:chgData name="Hanna Smyth" userId="S::exet4051@ox.ac.uk::72fb0b1f-7e13-4105-adf4-1614316d57cd" providerId="AD" clId="Web-{4FC836C7-516C-F849-31AA-27DDDAEB08F7}" dt="2024-07-25T09:35:19.957" v="7"/>
                <pc2:cmRplyMkLst xmlns:pc2="http://schemas.microsoft.com/office/powerpoint/2019/9/main/command">
                  <pc:docMk/>
                  <pc:sldMk cId="4191372800" sldId="268"/>
                  <pc2:cmMk id="{38F08F9F-1BE1-49BE-9746-A4B709FD1C2E}"/>
                  <pc2:cmRplyMk id="{D4D460B5-AA61-42DA-A912-7773FB531342}"/>
                </pc2:cmRplyMkLst>
              </pc226:cmRplyChg>
            </pc226:cmChg>
            <pc226:cmChg xmlns:pc226="http://schemas.microsoft.com/office/powerpoint/2022/06/main/command" chg="mod">
              <pc226:chgData name="Hanna Smyth" userId="S::exet4051@ox.ac.uk::72fb0b1f-7e13-4105-adf4-1614316d57cd" providerId="AD" clId="Web-{4FC836C7-516C-F849-31AA-27DDDAEB08F7}" dt="2024-07-25T09:35:35.193" v="10" actId="20577"/>
              <pc2:cmMkLst xmlns:pc2="http://schemas.microsoft.com/office/powerpoint/2019/9/main/command">
                <pc:docMk/>
                <pc:sldMk cId="4191372800" sldId="268"/>
                <pc2:cmMk id="{D83878A6-9013-413A-8F49-8DBC603036F7}"/>
              </pc2:cmMkLst>
              <pc226:cmRplyChg chg="add">
                <pc226:chgData name="Hanna Smyth" userId="S::exet4051@ox.ac.uk::72fb0b1f-7e13-4105-adf4-1614316d57cd" providerId="AD" clId="Web-{4FC836C7-516C-F849-31AA-27DDDAEB08F7}" dt="2024-07-25T09:35:02.628" v="4"/>
                <pc2:cmRplyMkLst xmlns:pc2="http://schemas.microsoft.com/office/powerpoint/2019/9/main/command">
                  <pc:docMk/>
                  <pc:sldMk cId="4191372800" sldId="268"/>
                  <pc2:cmMk id="{D83878A6-9013-413A-8F49-8DBC603036F7}"/>
                  <pc2:cmRplyMk id="{F3C12472-9E14-4A2F-B4D8-363006DE5D5C}"/>
                </pc2:cmRplyMkLst>
              </pc226:cmRplyChg>
            </pc226:cmChg>
          </p:ext>
        </pc:extLst>
      </pc:sldChg>
      <pc:sldChg chg="modCm modNotes">
        <pc:chgData name="Hanna Smyth" userId="S::exet4051@ox.ac.uk::72fb0b1f-7e13-4105-adf4-1614316d57cd" providerId="AD" clId="Web-{4FC836C7-516C-F849-31AA-27DDDAEB08F7}" dt="2024-07-25T09:36:04.773" v="20"/>
        <pc:sldMkLst>
          <pc:docMk/>
          <pc:sldMk cId="4059687075" sldId="269"/>
        </pc:sldMkLst>
        <pc:extLst>
          <p:ext xmlns:p="http://schemas.openxmlformats.org/presentationml/2006/main" uri="{D6D511B9-2390-475A-947B-AFAB55BFBCF1}">
            <pc226:cmChg xmlns:pc226="http://schemas.microsoft.com/office/powerpoint/2022/06/main/command" chg="">
              <pc226:chgData name="Hanna Smyth" userId="S::exet4051@ox.ac.uk::72fb0b1f-7e13-4105-adf4-1614316d57cd" providerId="AD" clId="Web-{4FC836C7-516C-F849-31AA-27DDDAEB08F7}" dt="2024-07-25T09:35:49.319" v="19"/>
              <pc2:cmMkLst xmlns:pc2="http://schemas.microsoft.com/office/powerpoint/2019/9/main/command">
                <pc:docMk/>
                <pc:sldMk cId="4059687075" sldId="269"/>
                <pc2:cmMk id="{D7AED94B-F322-4F6D-AE87-67EF8B9F9EC2}"/>
              </pc2:cmMkLst>
              <pc226:cmRplyChg chg="add">
                <pc226:chgData name="Hanna Smyth" userId="S::exet4051@ox.ac.uk::72fb0b1f-7e13-4105-adf4-1614316d57cd" providerId="AD" clId="Web-{4FC836C7-516C-F849-31AA-27DDDAEB08F7}" dt="2024-07-25T09:35:49.319" v="19"/>
                <pc2:cmRplyMkLst xmlns:pc2="http://schemas.microsoft.com/office/powerpoint/2019/9/main/command">
                  <pc:docMk/>
                  <pc:sldMk cId="4059687075" sldId="269"/>
                  <pc2:cmMk id="{D7AED94B-F322-4F6D-AE87-67EF8B9F9EC2}"/>
                  <pc2:cmRplyMk id="{A335332B-0106-40F0-B3CB-09D5C11ABE27}"/>
                </pc2:cmRplyMkLst>
              </pc226:cmRplyChg>
            </pc226:cmChg>
          </p:ext>
        </pc:extLst>
      </pc:sldChg>
      <pc:sldChg chg="modCm">
        <pc:chgData name="Hanna Smyth" userId="S::exet4051@ox.ac.uk::72fb0b1f-7e13-4105-adf4-1614316d57cd" providerId="AD" clId="Web-{4FC836C7-516C-F849-31AA-27DDDAEB08F7}" dt="2024-07-25T09:41:33.043" v="22"/>
        <pc:sldMkLst>
          <pc:docMk/>
          <pc:sldMk cId="4215665580" sldId="273"/>
        </pc:sldMkLst>
        <pc:extLst>
          <p:ext xmlns:p="http://schemas.openxmlformats.org/presentationml/2006/main" uri="{D6D511B9-2390-475A-947B-AFAB55BFBCF1}">
            <pc226:cmChg xmlns:pc226="http://schemas.microsoft.com/office/powerpoint/2022/06/main/command" chg="">
              <pc226:chgData name="Hanna Smyth" userId="S::exet4051@ox.ac.uk::72fb0b1f-7e13-4105-adf4-1614316d57cd" providerId="AD" clId="Web-{4FC836C7-516C-F849-31AA-27DDDAEB08F7}" dt="2024-07-25T09:41:33.043" v="22"/>
              <pc2:cmMkLst xmlns:pc2="http://schemas.microsoft.com/office/powerpoint/2019/9/main/command">
                <pc:docMk/>
                <pc:sldMk cId="4215665580" sldId="273"/>
                <pc2:cmMk id="{651A7C2B-D834-4089-9B7B-C4859BD8E910}"/>
              </pc2:cmMkLst>
              <pc226:cmRplyChg chg="add">
                <pc226:chgData name="Hanna Smyth" userId="S::exet4051@ox.ac.uk::72fb0b1f-7e13-4105-adf4-1614316d57cd" providerId="AD" clId="Web-{4FC836C7-516C-F849-31AA-27DDDAEB08F7}" dt="2024-07-25T09:40:39.415" v="21"/>
                <pc2:cmRplyMkLst xmlns:pc2="http://schemas.microsoft.com/office/powerpoint/2019/9/main/command">
                  <pc:docMk/>
                  <pc:sldMk cId="4215665580" sldId="273"/>
                  <pc2:cmMk id="{651A7C2B-D834-4089-9B7B-C4859BD8E910}"/>
                  <pc2:cmRplyMk id="{2CA94722-45DA-4F10-A781-1B7E4A01C5E0}"/>
                </pc2:cmRplyMkLst>
              </pc226:cmRplyChg>
              <pc226:cmRplyChg chg="add">
                <pc226:chgData name="Hanna Smyth" userId="S::exet4051@ox.ac.uk::72fb0b1f-7e13-4105-adf4-1614316d57cd" providerId="AD" clId="Web-{4FC836C7-516C-F849-31AA-27DDDAEB08F7}" dt="2024-07-25T09:41:33.043" v="22"/>
                <pc2:cmRplyMkLst xmlns:pc2="http://schemas.microsoft.com/office/powerpoint/2019/9/main/command">
                  <pc:docMk/>
                  <pc:sldMk cId="4215665580" sldId="273"/>
                  <pc2:cmMk id="{651A7C2B-D834-4089-9B7B-C4859BD8E910}"/>
                  <pc2:cmRplyMk id="{BD414060-F4CC-44AE-8868-5D5838236D9C}"/>
                </pc2:cmRplyMkLst>
              </pc226:cmRplyChg>
            </pc226:cmChg>
          </p:ext>
        </pc:extLst>
      </pc:sldChg>
    </pc:docChg>
  </pc:docChgLst>
  <pc:docChgLst>
    <pc:chgData name="Carinne Piekema" userId="S::xpsy0392@ox.ac.uk::30a5106e-ad9d-4c50-b8b1-6f9d95f469fa" providerId="AD" clId="Web-{E3623555-0ACD-F6CB-622E-F8B7DAACDC7F}"/>
    <pc:docChg chg="mod modSld">
      <pc:chgData name="Carinne Piekema" userId="S::xpsy0392@ox.ac.uk::30a5106e-ad9d-4c50-b8b1-6f9d95f469fa" providerId="AD" clId="Web-{E3623555-0ACD-F6CB-622E-F8B7DAACDC7F}" dt="2024-07-29T14:03:19.696" v="39"/>
      <pc:docMkLst>
        <pc:docMk/>
      </pc:docMkLst>
      <pc:sldChg chg="modSp addCm modCm">
        <pc:chgData name="Carinne Piekema" userId="S::xpsy0392@ox.ac.uk::30a5106e-ad9d-4c50-b8b1-6f9d95f469fa" providerId="AD" clId="Web-{E3623555-0ACD-F6CB-622E-F8B7DAACDC7F}" dt="2024-07-29T13:45:26.515" v="26" actId="20577"/>
        <pc:sldMkLst>
          <pc:docMk/>
          <pc:sldMk cId="1878790962" sldId="260"/>
        </pc:sldMkLst>
        <pc:spChg chg="mod">
          <ac:chgData name="Carinne Piekema" userId="S::xpsy0392@ox.ac.uk::30a5106e-ad9d-4c50-b8b1-6f9d95f469fa" providerId="AD" clId="Web-{E3623555-0ACD-F6CB-622E-F8B7DAACDC7F}" dt="2024-07-29T13:45:26.515" v="26" actId="20577"/>
          <ac:spMkLst>
            <pc:docMk/>
            <pc:sldMk cId="1878790962" sldId="260"/>
            <ac:spMk id="8" creationId="{6C100859-A8D9-0ABA-AAE1-271ACC7133C1}"/>
          </ac:spMkLst>
        </pc:spChg>
        <pc:extLst>
          <p:ext xmlns:p="http://schemas.openxmlformats.org/presentationml/2006/main" uri="{D6D511B9-2390-475A-947B-AFAB55BFBCF1}">
            <pc226:cmChg xmlns:pc226="http://schemas.microsoft.com/office/powerpoint/2022/06/main/command" chg="add">
              <pc226:chgData name="Carinne Piekema" userId="S::xpsy0392@ox.ac.uk::30a5106e-ad9d-4c50-b8b1-6f9d95f469fa" providerId="AD" clId="Web-{E3623555-0ACD-F6CB-622E-F8B7DAACDC7F}" dt="2024-07-29T13:45:20.952" v="25"/>
              <pc2:cmMkLst xmlns:pc2="http://schemas.microsoft.com/office/powerpoint/2019/9/main/command">
                <pc:docMk/>
                <pc:sldMk cId="1878790962" sldId="260"/>
                <pc2:cmMk id="{737EC13A-5F1D-413C-8D44-F3E0A23FC671}"/>
              </pc2:cmMkLst>
            </pc226:cmChg>
            <pc226:cmChg xmlns:pc226="http://schemas.microsoft.com/office/powerpoint/2022/06/main/command" chg="mod">
              <pc226:chgData name="Carinne Piekema" userId="S::xpsy0392@ox.ac.uk::30a5106e-ad9d-4c50-b8b1-6f9d95f469fa" providerId="AD" clId="Web-{E3623555-0ACD-F6CB-622E-F8B7DAACDC7F}" dt="2024-07-29T13:44:39.621" v="23" actId="20577"/>
              <pc2:cmMkLst xmlns:pc2="http://schemas.microsoft.com/office/powerpoint/2019/9/main/command">
                <pc:docMk/>
                <pc:sldMk cId="1878790962" sldId="260"/>
                <pc2:cmMk id="{3CF8E460-502B-4896-B4B3-A798A16CD7F4}"/>
              </pc2:cmMkLst>
            </pc226:cmChg>
          </p:ext>
        </pc:extLst>
      </pc:sldChg>
      <pc:sldChg chg="modSp">
        <pc:chgData name="Carinne Piekema" userId="S::xpsy0392@ox.ac.uk::30a5106e-ad9d-4c50-b8b1-6f9d95f469fa" providerId="AD" clId="Web-{E3623555-0ACD-F6CB-622E-F8B7DAACDC7F}" dt="2024-07-29T13:46:32.254" v="36" actId="20577"/>
        <pc:sldMkLst>
          <pc:docMk/>
          <pc:sldMk cId="4097566653" sldId="261"/>
        </pc:sldMkLst>
        <pc:spChg chg="mod">
          <ac:chgData name="Carinne Piekema" userId="S::xpsy0392@ox.ac.uk::30a5106e-ad9d-4c50-b8b1-6f9d95f469fa" providerId="AD" clId="Web-{E3623555-0ACD-F6CB-622E-F8B7DAACDC7F}" dt="2024-07-29T13:46:32.254" v="36" actId="20577"/>
          <ac:spMkLst>
            <pc:docMk/>
            <pc:sldMk cId="4097566653" sldId="261"/>
            <ac:spMk id="5" creationId="{3C5B67DB-9D2C-30C9-76EE-E6F7C45802AC}"/>
          </ac:spMkLst>
        </pc:spChg>
      </pc:sldChg>
      <pc:sldChg chg="addCm">
        <pc:chgData name="Carinne Piekema" userId="S::xpsy0392@ox.ac.uk::30a5106e-ad9d-4c50-b8b1-6f9d95f469fa" providerId="AD" clId="Web-{E3623555-0ACD-F6CB-622E-F8B7DAACDC7F}" dt="2024-07-29T13:58:51.209" v="38"/>
        <pc:sldMkLst>
          <pc:docMk/>
          <pc:sldMk cId="4191372800" sldId="268"/>
        </pc:sldMkLst>
        <pc:extLst>
          <p:ext xmlns:p="http://schemas.openxmlformats.org/presentationml/2006/main" uri="{D6D511B9-2390-475A-947B-AFAB55BFBCF1}">
            <pc226:cmChg xmlns:pc226="http://schemas.microsoft.com/office/powerpoint/2022/06/main/command" chg="add">
              <pc226:chgData name="Carinne Piekema" userId="S::xpsy0392@ox.ac.uk::30a5106e-ad9d-4c50-b8b1-6f9d95f469fa" providerId="AD" clId="Web-{E3623555-0ACD-F6CB-622E-F8B7DAACDC7F}" dt="2024-07-29T13:58:51.209" v="38"/>
              <pc2:cmMkLst xmlns:pc2="http://schemas.microsoft.com/office/powerpoint/2019/9/main/command">
                <pc:docMk/>
                <pc:sldMk cId="4191372800" sldId="268"/>
                <pc2:cmMk id="{5B820623-4B84-498C-B904-ED8D9A3CF599}"/>
              </pc2:cmMkLst>
            </pc226:cmChg>
          </p:ext>
        </pc:extLst>
      </pc:sldChg>
      <pc:sldChg chg="modCm">
        <pc:chgData name="Carinne Piekema" userId="S::xpsy0392@ox.ac.uk::30a5106e-ad9d-4c50-b8b1-6f9d95f469fa" providerId="AD" clId="Web-{E3623555-0ACD-F6CB-622E-F8B7DAACDC7F}" dt="2024-07-29T14:03:19.696" v="39"/>
        <pc:sldMkLst>
          <pc:docMk/>
          <pc:sldMk cId="4215665580" sldId="273"/>
        </pc:sldMkLst>
        <pc:extLst>
          <p:ext xmlns:p="http://schemas.openxmlformats.org/presentationml/2006/main" uri="{D6D511B9-2390-475A-947B-AFAB55BFBCF1}">
            <pc226:cmChg xmlns:pc226="http://schemas.microsoft.com/office/powerpoint/2022/06/main/command" chg="">
              <pc226:chgData name="Carinne Piekema" userId="S::xpsy0392@ox.ac.uk::30a5106e-ad9d-4c50-b8b1-6f9d95f469fa" providerId="AD" clId="Web-{E3623555-0ACD-F6CB-622E-F8B7DAACDC7F}" dt="2024-07-29T14:03:19.696" v="39"/>
              <pc2:cmMkLst xmlns:pc2="http://schemas.microsoft.com/office/powerpoint/2019/9/main/command">
                <pc:docMk/>
                <pc:sldMk cId="4215665580" sldId="273"/>
                <pc2:cmMk id="{651A7C2B-D834-4089-9B7B-C4859BD8E910}"/>
              </pc2:cmMkLst>
              <pc226:cmRplyChg chg="add">
                <pc226:chgData name="Carinne Piekema" userId="S::xpsy0392@ox.ac.uk::30a5106e-ad9d-4c50-b8b1-6f9d95f469fa" providerId="AD" clId="Web-{E3623555-0ACD-F6CB-622E-F8B7DAACDC7F}" dt="2024-07-29T14:03:19.696" v="39"/>
                <pc2:cmRplyMkLst xmlns:pc2="http://schemas.microsoft.com/office/powerpoint/2019/9/main/command">
                  <pc:docMk/>
                  <pc:sldMk cId="4215665580" sldId="273"/>
                  <pc2:cmMk id="{651A7C2B-D834-4089-9B7B-C4859BD8E910}"/>
                  <pc2:cmRplyMk id="{3099379E-43D6-4C40-91BD-670B9F936B8B}"/>
                </pc2:cmRplyMkLst>
              </pc226:cmRplyChg>
            </pc226:cmChg>
          </p:ext>
        </pc:extLst>
      </pc:sldChg>
      <pc:sldChg chg="addCm">
        <pc:chgData name="Carinne Piekema" userId="S::xpsy0392@ox.ac.uk::30a5106e-ad9d-4c50-b8b1-6f9d95f469fa" providerId="AD" clId="Web-{E3623555-0ACD-F6CB-622E-F8B7DAACDC7F}" dt="2024-07-29T13:47:42.477" v="37"/>
        <pc:sldMkLst>
          <pc:docMk/>
          <pc:sldMk cId="2040151213" sldId="278"/>
        </pc:sldMkLst>
        <pc:extLst>
          <p:ext xmlns:p="http://schemas.openxmlformats.org/presentationml/2006/main" uri="{D6D511B9-2390-475A-947B-AFAB55BFBCF1}">
            <pc226:cmChg xmlns:pc226="http://schemas.microsoft.com/office/powerpoint/2022/06/main/command" chg="add">
              <pc226:chgData name="Carinne Piekema" userId="S::xpsy0392@ox.ac.uk::30a5106e-ad9d-4c50-b8b1-6f9d95f469fa" providerId="AD" clId="Web-{E3623555-0ACD-F6CB-622E-F8B7DAACDC7F}" dt="2024-07-29T13:47:42.477" v="37"/>
              <pc2:cmMkLst xmlns:pc2="http://schemas.microsoft.com/office/powerpoint/2019/9/main/command">
                <pc:docMk/>
                <pc:sldMk cId="2040151213" sldId="278"/>
                <pc2:cmMk id="{E5F203B8-66D1-456F-B30E-C5558E4742BD}"/>
              </pc2:cmMkLst>
            </pc226:cmChg>
          </p:ext>
        </pc:extLst>
      </pc:sldChg>
    </pc:docChg>
  </pc:docChgLst>
  <pc:docChgLst>
    <pc:chgData name="Hanna Smyth" userId="S::exet4051@ox.ac.uk::72fb0b1f-7e13-4105-adf4-1614316d57cd" providerId="AD" clId="Web-{123E4A6B-0381-29DD-DFD9-A6B69DEFA2A7}"/>
    <pc:docChg chg="modSld">
      <pc:chgData name="Hanna Smyth" userId="S::exet4051@ox.ac.uk::72fb0b1f-7e13-4105-adf4-1614316d57cd" providerId="AD" clId="Web-{123E4A6B-0381-29DD-DFD9-A6B69DEFA2A7}" dt="2024-07-30T13:11:37.035" v="0"/>
      <pc:docMkLst>
        <pc:docMk/>
      </pc:docMkLst>
      <pc:sldChg chg="modNotes">
        <pc:chgData name="Hanna Smyth" userId="S::exet4051@ox.ac.uk::72fb0b1f-7e13-4105-adf4-1614316d57cd" providerId="AD" clId="Web-{123E4A6B-0381-29DD-DFD9-A6B69DEFA2A7}" dt="2024-07-30T13:11:37.035" v="0"/>
        <pc:sldMkLst>
          <pc:docMk/>
          <pc:sldMk cId="1592161316"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BFCE7-4099-6349-8445-B7D1EA074378}"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05F17-C623-F946-B227-9C1F606C60E7}" type="slidenum">
              <a:rPr lang="en-US" smtClean="0"/>
              <a:t>‹#›</a:t>
            </a:fld>
            <a:endParaRPr lang="en-US"/>
          </a:p>
        </p:txBody>
      </p:sp>
    </p:spTree>
    <p:extLst>
      <p:ext uri="{BB962C8B-B14F-4D97-AF65-F5344CB8AC3E}">
        <p14:creationId xmlns:p14="http://schemas.microsoft.com/office/powerpoint/2010/main" val="294477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the first lesson of the </a:t>
            </a:r>
            <a:r>
              <a:rPr lang="en-GB" dirty="0" err="1"/>
              <a:t>BReal</a:t>
            </a:r>
            <a:r>
              <a:rPr lang="en-GB" dirty="0"/>
              <a:t> course. These resources were put together by a group of neuroscientists, clinical psychologists, public engagement specialists and teachers. </a:t>
            </a:r>
            <a:r>
              <a:rPr lang="en-GB" dirty="0" err="1"/>
              <a:t>BReal</a:t>
            </a:r>
            <a:r>
              <a:rPr lang="en-GB"/>
              <a:t> aims to engage young teenagers and equip them with the knowledge and practical skills to drive their own brain development in a positive direction that promotes good mental health. The project aims to inform, inspire and empower teenagers to cultivate stress resilience skills and thus enable them to better manage their own minds.</a:t>
            </a:r>
            <a:endParaRPr lang="en-US"/>
          </a:p>
          <a:p>
            <a:endParaRPr lang="en-US">
              <a:latin typeface="Calibri"/>
              <a:cs typeface="Calibri"/>
            </a:endParaRPr>
          </a:p>
        </p:txBody>
      </p:sp>
      <p:sp>
        <p:nvSpPr>
          <p:cNvPr id="4" name="Slide Number Placeholder 3"/>
          <p:cNvSpPr>
            <a:spLocks noGrp="1"/>
          </p:cNvSpPr>
          <p:nvPr>
            <p:ph type="sldNum" sz="quarter" idx="5"/>
          </p:nvPr>
        </p:nvSpPr>
        <p:spPr/>
        <p:txBody>
          <a:bodyPr/>
          <a:lstStyle/>
          <a:p>
            <a:fld id="{DCD05F17-C623-F946-B227-9C1F606C60E7}" type="slidenum">
              <a:rPr lang="en-US" smtClean="0"/>
              <a:t>1</a:t>
            </a:fld>
            <a:endParaRPr lang="en-US"/>
          </a:p>
        </p:txBody>
      </p:sp>
    </p:spTree>
    <p:extLst>
      <p:ext uri="{BB962C8B-B14F-4D97-AF65-F5344CB8AC3E}">
        <p14:creationId xmlns:p14="http://schemas.microsoft.com/office/powerpoint/2010/main" val="4059981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10</a:t>
            </a:fld>
            <a:endParaRPr lang="en-US"/>
          </a:p>
        </p:txBody>
      </p:sp>
    </p:spTree>
    <p:extLst>
      <p:ext uri="{BB962C8B-B14F-4D97-AF65-F5344CB8AC3E}">
        <p14:creationId xmlns:p14="http://schemas.microsoft.com/office/powerpoint/2010/main" val="2794192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body responds in a similar way regardless of whether the stressor is something that someone is dealing with right now (e.g. fighting the tiger after it runs at them) or something the person expects to deal with in future (e.g. thinking they might meet a tiger in the jungle). Here we can see how the whole body adapts to the danger and we can think about why that might be a helpful response to keep people alive in that situation. e.g. brain gets active and releases chemicals to increase alertness and brain power to think quickly, kidneys release stress and action hormones to prepare the body for action, lungs breathe faster to get more oxygen to the body for fight or flight response, faster heart rate to get glucose and oxygen to the muscles, higher blood pressure to force the blood around the body faster, stomach slows down as there is no time to process food now, liver works faster to deal with the cells' output. The body is primed for action. </a:t>
            </a:r>
            <a:endParaRPr lang="en-US" dirty="0"/>
          </a:p>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11</a:t>
            </a:fld>
            <a:endParaRPr lang="en-US"/>
          </a:p>
        </p:txBody>
      </p:sp>
    </p:spTree>
    <p:extLst>
      <p:ext uri="{BB962C8B-B14F-4D97-AF65-F5344CB8AC3E}">
        <p14:creationId xmlns:p14="http://schemas.microsoft.com/office/powerpoint/2010/main" val="2899340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t>And it’s not that we think all stress is bad. There is a scientific law called the Yerkes-Dodson effect that shows how people's performance on tasks that test their memory, attention and decision-making abilities are affected by stress. You can see a bit of stress is good, but too little or too much means they are either too chilled out to do well or so stressed out they cannot perform at their best. The sweet spot is in the middle. </a:t>
            </a:r>
            <a:endParaRPr lang="en-US"/>
          </a:p>
          <a:p>
            <a:pPr algn="just"/>
            <a:r>
              <a:rPr lang="en-GB" dirty="0"/>
              <a:t>Fun fact – homeostasis is an important idea that was already being discussed by ancient Greek philosophers, who called it harmony. </a:t>
            </a:r>
            <a:endParaRPr lang="en-US" dirty="0"/>
          </a:p>
          <a:p>
            <a:endParaRPr lang="en-US"/>
          </a:p>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12</a:t>
            </a:fld>
            <a:endParaRPr lang="en-US"/>
          </a:p>
        </p:txBody>
      </p:sp>
    </p:spTree>
    <p:extLst>
      <p:ext uri="{BB962C8B-B14F-4D97-AF65-F5344CB8AC3E}">
        <p14:creationId xmlns:p14="http://schemas.microsoft.com/office/powerpoint/2010/main" val="2751980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t>Let’s zoom in on the brain and two key players in the stress response. Firstly, the stress system turns on the amygdala, a brain region that is part of a set of regions called the Limbic system. The amygdala creates the fear response (that can lead to a change in behaviour that reduces stress), but it also re-stimulates the stress system. So the amygdala can create what's called a feedback loop that further increases the stress response. By contrast, the prefrontal cortex tries to inhibit the stress response, as it tries to calm the limbic system down. The push-pull relationship between these two brain regions is one way the body tries to get back to a balanced state. </a:t>
            </a:r>
            <a:endParaRPr lang="en-US" dirty="0"/>
          </a:p>
          <a:p>
            <a:pPr algn="just"/>
            <a:endParaRPr lang="en-GB"/>
          </a:p>
          <a:p>
            <a:pPr algn="just"/>
            <a:r>
              <a:rPr lang="en-GB" dirty="0"/>
              <a:t>Anatomy extension: The amygdala (or amygdala nuclei, as there are two of them, </a:t>
            </a:r>
            <a:r>
              <a:rPr lang="en-GB" b="1" dirty="0"/>
              <a:t>one each side of the brain</a:t>
            </a:r>
            <a:r>
              <a:rPr lang="en-GB" dirty="0"/>
              <a:t>) are the shape of an almonds and are tucked deep into the brain. Scientists have discovered they are involved in emotional responses, including the stress and fear response, making memories and decision making. In comparison, the prefrontal cortex is a large area of the brain, positioned right at the front. It can itself be broken down into lots of smaller regions. All these regions perform complex functions in the brain like short term memory, paying attention, learning and decision making. The prefrontal cortex is connected to all the brain regions further back in the brain. Scientists think the prefrontal cortex takes all the information from the rest of the brain to help someone decides how they are going to act on that information, but also feeds back information to the earlier brain regions to control their activity. </a:t>
            </a:r>
            <a:endParaRPr lang="en-US" dirty="0"/>
          </a:p>
          <a:p>
            <a:endParaRPr lang="en-US"/>
          </a:p>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13</a:t>
            </a:fld>
            <a:endParaRPr lang="en-US"/>
          </a:p>
        </p:txBody>
      </p:sp>
    </p:spTree>
    <p:extLst>
      <p:ext uri="{BB962C8B-B14F-4D97-AF65-F5344CB8AC3E}">
        <p14:creationId xmlns:p14="http://schemas.microsoft.com/office/powerpoint/2010/main" val="1955632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we saw in the video, adolescence is an important time in learning to control the stress response. That is because, contrary to what scientists used to think, the brain does not stop developing after childhood. In adolescence, it doesn’t grow many new neurons, instead it is </a:t>
            </a:r>
            <a:r>
              <a:rPr lang="en-GB" b="1"/>
              <a:t>strengthening the most important connections</a:t>
            </a:r>
            <a:r>
              <a:rPr lang="en-GB"/>
              <a:t> between brain regions to make them work together more efficiently. What’s more, during adolescence scientists believe that the amygdala develops earlier than the prefrontal cortex. This might mean that the prefrontal cortex is less able to control the stress response at this age. </a:t>
            </a:r>
          </a:p>
          <a:p>
            <a:endParaRPr lang="en-GB"/>
          </a:p>
          <a:p>
            <a:endParaRPr lang="en-GB"/>
          </a:p>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14</a:t>
            </a:fld>
            <a:endParaRPr lang="en-US"/>
          </a:p>
        </p:txBody>
      </p:sp>
    </p:spTree>
    <p:extLst>
      <p:ext uri="{BB962C8B-B14F-4D97-AF65-F5344CB8AC3E}">
        <p14:creationId xmlns:p14="http://schemas.microsoft.com/office/powerpoint/2010/main" val="657504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might think that this means it might be difficult for young people to manage their stress response. And sometimes that possibly will be true. But on the other hand, this means that now is the perfect time to practice trying because young people are </a:t>
            </a:r>
            <a:r>
              <a:rPr lang="en-GB" b="1" dirty="0"/>
              <a:t>strengthening </a:t>
            </a:r>
            <a:r>
              <a:rPr lang="en-GB" dirty="0"/>
              <a:t>the connections between the prefrontal cortex and amygdala that will help the prefrontal cortex keep a handle on the amygdala activity. What's more it will be easier to strengthen these connections during this time of their life than at any other time because now is the time the prefrontal cortex is maturing. </a:t>
            </a:r>
            <a:endParaRPr lang="en-US" dirty="0"/>
          </a:p>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15</a:t>
            </a:fld>
            <a:endParaRPr lang="en-US"/>
          </a:p>
        </p:txBody>
      </p:sp>
    </p:spTree>
    <p:extLst>
      <p:ext uri="{BB962C8B-B14F-4D97-AF65-F5344CB8AC3E}">
        <p14:creationId xmlns:p14="http://schemas.microsoft.com/office/powerpoint/2010/main" val="765300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16</a:t>
            </a:fld>
            <a:endParaRPr lang="en-US"/>
          </a:p>
        </p:txBody>
      </p:sp>
    </p:spTree>
    <p:extLst>
      <p:ext uri="{BB962C8B-B14F-4D97-AF65-F5344CB8AC3E}">
        <p14:creationId xmlns:p14="http://schemas.microsoft.com/office/powerpoint/2010/main" val="1174423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17</a:t>
            </a:fld>
            <a:endParaRPr lang="en-US"/>
          </a:p>
        </p:txBody>
      </p:sp>
    </p:spTree>
    <p:extLst>
      <p:ext uri="{BB962C8B-B14F-4D97-AF65-F5344CB8AC3E}">
        <p14:creationId xmlns:p14="http://schemas.microsoft.com/office/powerpoint/2010/main" val="3267309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18</a:t>
            </a:fld>
            <a:endParaRPr lang="en-US"/>
          </a:p>
        </p:txBody>
      </p:sp>
    </p:spTree>
    <p:extLst>
      <p:ext uri="{BB962C8B-B14F-4D97-AF65-F5344CB8AC3E}">
        <p14:creationId xmlns:p14="http://schemas.microsoft.com/office/powerpoint/2010/main" val="4251664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19</a:t>
            </a:fld>
            <a:endParaRPr lang="en-US"/>
          </a:p>
        </p:txBody>
      </p:sp>
    </p:spTree>
    <p:extLst>
      <p:ext uri="{BB962C8B-B14F-4D97-AF65-F5344CB8AC3E}">
        <p14:creationId xmlns:p14="http://schemas.microsoft.com/office/powerpoint/2010/main" val="2833965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2</a:t>
            </a:fld>
            <a:endParaRPr lang="en-US"/>
          </a:p>
        </p:txBody>
      </p:sp>
    </p:spTree>
    <p:extLst>
      <p:ext uri="{BB962C8B-B14F-4D97-AF65-F5344CB8AC3E}">
        <p14:creationId xmlns:p14="http://schemas.microsoft.com/office/powerpoint/2010/main" val="1647979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20</a:t>
            </a:fld>
            <a:endParaRPr lang="en-US"/>
          </a:p>
        </p:txBody>
      </p:sp>
    </p:spTree>
    <p:extLst>
      <p:ext uri="{BB962C8B-B14F-4D97-AF65-F5344CB8AC3E}">
        <p14:creationId xmlns:p14="http://schemas.microsoft.com/office/powerpoint/2010/main" val="4098085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21</a:t>
            </a:fld>
            <a:endParaRPr lang="en-US"/>
          </a:p>
        </p:txBody>
      </p:sp>
    </p:spTree>
    <p:extLst>
      <p:ext uri="{BB962C8B-B14F-4D97-AF65-F5344CB8AC3E}">
        <p14:creationId xmlns:p14="http://schemas.microsoft.com/office/powerpoint/2010/main" val="149594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22</a:t>
            </a:fld>
            <a:endParaRPr lang="en-US"/>
          </a:p>
        </p:txBody>
      </p:sp>
    </p:spTree>
    <p:extLst>
      <p:ext uri="{BB962C8B-B14F-4D97-AF65-F5344CB8AC3E}">
        <p14:creationId xmlns:p14="http://schemas.microsoft.com/office/powerpoint/2010/main" val="3201126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23</a:t>
            </a:fld>
            <a:endParaRPr lang="en-US"/>
          </a:p>
        </p:txBody>
      </p:sp>
    </p:spTree>
    <p:extLst>
      <p:ext uri="{BB962C8B-B14F-4D97-AF65-F5344CB8AC3E}">
        <p14:creationId xmlns:p14="http://schemas.microsoft.com/office/powerpoint/2010/main" val="239660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Noticing worries and the body’s response to stress helps people learn how best to deal with them. Let’s consider this activity sheet which asks us to track our emotions and body's response for things we've experienced in the last few weeks. Let’s reflect on what exactly our body might have been telling us and wanting us to do to bring it back into balance. Also consider whether the behaviour that we engaged in helped or hindered us in finding balance again. Remember the more you practice, the more you will learn. </a:t>
            </a:r>
            <a:endParaRPr lang="en-US" dirty="0"/>
          </a:p>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24</a:t>
            </a:fld>
            <a:endParaRPr lang="en-US"/>
          </a:p>
        </p:txBody>
      </p:sp>
    </p:spTree>
    <p:extLst>
      <p:ext uri="{BB962C8B-B14F-4D97-AF65-F5344CB8AC3E}">
        <p14:creationId xmlns:p14="http://schemas.microsoft.com/office/powerpoint/2010/main" val="1302949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25</a:t>
            </a:fld>
            <a:endParaRPr lang="en-US"/>
          </a:p>
        </p:txBody>
      </p:sp>
    </p:spTree>
    <p:extLst>
      <p:ext uri="{BB962C8B-B14F-4D97-AF65-F5344CB8AC3E}">
        <p14:creationId xmlns:p14="http://schemas.microsoft.com/office/powerpoint/2010/main" val="3835928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26</a:t>
            </a:fld>
            <a:endParaRPr lang="en-US"/>
          </a:p>
        </p:txBody>
      </p:sp>
    </p:spTree>
    <p:extLst>
      <p:ext uri="{BB962C8B-B14F-4D97-AF65-F5344CB8AC3E}">
        <p14:creationId xmlns:p14="http://schemas.microsoft.com/office/powerpoint/2010/main" val="1306237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27</a:t>
            </a:fld>
            <a:endParaRPr lang="en-US"/>
          </a:p>
        </p:txBody>
      </p:sp>
    </p:spTree>
    <p:extLst>
      <p:ext uri="{BB962C8B-B14F-4D97-AF65-F5344CB8AC3E}">
        <p14:creationId xmlns:p14="http://schemas.microsoft.com/office/powerpoint/2010/main" val="3245898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28</a:t>
            </a:fld>
            <a:endParaRPr lang="en-US"/>
          </a:p>
        </p:txBody>
      </p:sp>
    </p:spTree>
    <p:extLst>
      <p:ext uri="{BB962C8B-B14F-4D97-AF65-F5344CB8AC3E}">
        <p14:creationId xmlns:p14="http://schemas.microsoft.com/office/powerpoint/2010/main" val="1378765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29</a:t>
            </a:fld>
            <a:endParaRPr lang="en-US"/>
          </a:p>
        </p:txBody>
      </p:sp>
    </p:spTree>
    <p:extLst>
      <p:ext uri="{BB962C8B-B14F-4D97-AF65-F5344CB8AC3E}">
        <p14:creationId xmlns:p14="http://schemas.microsoft.com/office/powerpoint/2010/main" val="2171854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3</a:t>
            </a:fld>
            <a:endParaRPr lang="en-US"/>
          </a:p>
        </p:txBody>
      </p:sp>
    </p:spTree>
    <p:extLst>
      <p:ext uri="{BB962C8B-B14F-4D97-AF65-F5344CB8AC3E}">
        <p14:creationId xmlns:p14="http://schemas.microsoft.com/office/powerpoint/2010/main" val="113578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4</a:t>
            </a:fld>
            <a:endParaRPr lang="en-US"/>
          </a:p>
        </p:txBody>
      </p:sp>
    </p:spTree>
    <p:extLst>
      <p:ext uri="{BB962C8B-B14F-4D97-AF65-F5344CB8AC3E}">
        <p14:creationId xmlns:p14="http://schemas.microsoft.com/office/powerpoint/2010/main" val="2868076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Clinical psychologists have shown that people noticing their worries and their own body's response to stress can help them know when to use strategies to deal with those stressors. By the end of the session today you will have tried an exercise to help do this. </a:t>
            </a:r>
            <a:endParaRPr lang="en-US"/>
          </a:p>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5</a:t>
            </a:fld>
            <a:endParaRPr lang="en-US"/>
          </a:p>
        </p:txBody>
      </p:sp>
    </p:spTree>
    <p:extLst>
      <p:ext uri="{BB962C8B-B14F-4D97-AF65-F5344CB8AC3E}">
        <p14:creationId xmlns:p14="http://schemas.microsoft.com/office/powerpoint/2010/main" val="1839630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6</a:t>
            </a:fld>
            <a:endParaRPr lang="en-US"/>
          </a:p>
        </p:txBody>
      </p:sp>
    </p:spTree>
    <p:extLst>
      <p:ext uri="{BB962C8B-B14F-4D97-AF65-F5344CB8AC3E}">
        <p14:creationId xmlns:p14="http://schemas.microsoft.com/office/powerpoint/2010/main" val="1198329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t>The Mental Health Foundation defines stress as “the feeling of being overwhelmed and unable to cope with mental or emotional pressures”. This is a standard, popular understanding of what stress is. But is it the whole story? It seems to imply that if someone is stressed it might even be their fault, because they are feeling overwhelmed and unable to cope. Scientists have a different definition of stress, the original definition in fact. That definition focuses on the person or the animal as a whole and the goals of the person/animal – to stay alive. </a:t>
            </a:r>
            <a:endParaRPr lang="en-US" dirty="0"/>
          </a:p>
          <a:p>
            <a:pPr algn="just"/>
            <a:endParaRPr lang="en-GB"/>
          </a:p>
          <a:p>
            <a:pPr algn="just"/>
            <a:r>
              <a:rPr lang="en-GB" dirty="0"/>
              <a:t>Fun fact – the word stress comes from the </a:t>
            </a:r>
            <a:r>
              <a:rPr lang="en-GB"/>
              <a:t>Indo-European</a:t>
            </a:r>
            <a:r>
              <a:rPr lang="en-GB" dirty="0"/>
              <a:t> root ‘str’ which historically means exertion of pressure. Words like "strangle" have similar roots.</a:t>
            </a:r>
          </a:p>
          <a:p>
            <a:endParaRPr lang="en-GB"/>
          </a:p>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7</a:t>
            </a:fld>
            <a:endParaRPr lang="en-US"/>
          </a:p>
        </p:txBody>
      </p:sp>
    </p:spTree>
    <p:extLst>
      <p:ext uri="{BB962C8B-B14F-4D97-AF65-F5344CB8AC3E}">
        <p14:creationId xmlns:p14="http://schemas.microsoft.com/office/powerpoint/2010/main" val="1299879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living things are always trying to keep their bodies in a balanced state. Everything - heart rate, the amount of glucose in the blood, oxygen rates, etc. - all of these things interact with each other and must be kept in balance (i.e. </a:t>
            </a:r>
            <a:r>
              <a:rPr lang="en-GB" b="1" dirty="0"/>
              <a:t>homeostasis</a:t>
            </a:r>
            <a:r>
              <a:rPr lang="en-GB" dirty="0"/>
              <a:t>). Anything that threatens that balance is a </a:t>
            </a:r>
            <a:r>
              <a:rPr lang="en-GB" b="1" dirty="0"/>
              <a:t>stressor</a:t>
            </a:r>
            <a:r>
              <a:rPr lang="en-GB" dirty="0"/>
              <a:t>. If someone is hungry it can be because there is not enough glucose in their blood to keep their cells working. They are out of balance. Hunger is a stressor and the body’s response to solving this stressor is to engage in behaviours in the environment to restore internal balance by eating food. So the </a:t>
            </a:r>
            <a:r>
              <a:rPr lang="en-GB" b="1" dirty="0"/>
              <a:t>function of stress</a:t>
            </a:r>
            <a:r>
              <a:rPr lang="en-GB" dirty="0"/>
              <a:t> is to signal to the person that there might be something  wrong in their body or their environment and that they need to change their behaviour to sort it out. Thinking about stress in this way is more helpful.  With this scientific definition, stress is </a:t>
            </a:r>
            <a:r>
              <a:rPr lang="en-GB" b="1" dirty="0"/>
              <a:t>not</a:t>
            </a:r>
            <a:r>
              <a:rPr lang="en-GB" dirty="0"/>
              <a:t> someone being unable to cope, it is instead about something in their body/environment putting  pressure on them. </a:t>
            </a:r>
            <a:endParaRPr lang="en-US" dirty="0"/>
          </a:p>
        </p:txBody>
      </p:sp>
      <p:sp>
        <p:nvSpPr>
          <p:cNvPr id="4" name="Slide Number Placeholder 3"/>
          <p:cNvSpPr>
            <a:spLocks noGrp="1"/>
          </p:cNvSpPr>
          <p:nvPr>
            <p:ph type="sldNum" sz="quarter" idx="5"/>
          </p:nvPr>
        </p:nvSpPr>
        <p:spPr/>
        <p:txBody>
          <a:bodyPr/>
          <a:lstStyle/>
          <a:p>
            <a:fld id="{DCD05F17-C623-F946-B227-9C1F606C60E7}" type="slidenum">
              <a:rPr lang="en-US" smtClean="0"/>
              <a:t>8</a:t>
            </a:fld>
            <a:endParaRPr lang="en-US"/>
          </a:p>
        </p:txBody>
      </p:sp>
    </p:spTree>
    <p:extLst>
      <p:ext uri="{BB962C8B-B14F-4D97-AF65-F5344CB8AC3E}">
        <p14:creationId xmlns:p14="http://schemas.microsoft.com/office/powerpoint/2010/main" val="903066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a:t>
            </a:r>
            <a:r>
              <a:rPr lang="en-GB" b="1" dirty="0"/>
              <a:t> </a:t>
            </a:r>
            <a:r>
              <a:rPr lang="en-GB" dirty="0"/>
              <a:t>though we can see that the stress response is just the body's way of changing people's behaviour to get back to a normal state, when people get stressed, it feels bad. This makes sense as the body is forcing people to do something to feel better – to get back in balance. For example, not to be hungry anymore, or not to get eaten by the tiger. Knowing this, people could learn to respond well to stress and train their brain to deal with stress when they experience it in the future. Findings from science labs and clinical experience suggest that the most helpful way to learn something new is to </a:t>
            </a:r>
            <a:r>
              <a:rPr lang="en-GB" b="1" dirty="0"/>
              <a:t>be brave</a:t>
            </a:r>
            <a:r>
              <a:rPr lang="en-GB" dirty="0"/>
              <a:t>: to get stuck in, learn from the experience of doing, and learn from getting things wrong. Let’s watch this video which explains the ideas behind this. </a:t>
            </a:r>
            <a:endParaRPr lang="en-US" dirty="0"/>
          </a:p>
          <a:p>
            <a:endParaRPr lang="en-US"/>
          </a:p>
        </p:txBody>
      </p:sp>
      <p:sp>
        <p:nvSpPr>
          <p:cNvPr id="4" name="Slide Number Placeholder 3"/>
          <p:cNvSpPr>
            <a:spLocks noGrp="1"/>
          </p:cNvSpPr>
          <p:nvPr>
            <p:ph type="sldNum" sz="quarter" idx="5"/>
          </p:nvPr>
        </p:nvSpPr>
        <p:spPr/>
        <p:txBody>
          <a:bodyPr/>
          <a:lstStyle/>
          <a:p>
            <a:fld id="{DCD05F17-C623-F946-B227-9C1F606C60E7}" type="slidenum">
              <a:rPr lang="en-US" smtClean="0"/>
              <a:t>9</a:t>
            </a:fld>
            <a:endParaRPr lang="en-US"/>
          </a:p>
        </p:txBody>
      </p:sp>
    </p:spTree>
    <p:extLst>
      <p:ext uri="{BB962C8B-B14F-4D97-AF65-F5344CB8AC3E}">
        <p14:creationId xmlns:p14="http://schemas.microsoft.com/office/powerpoint/2010/main" val="2024521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CF495-66CE-A4B2-C388-74AE9B78AA8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8E40D68-F676-8B79-5B71-F6B52B5782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BADE6D3-C3F7-916D-1914-60D3FC0BDF43}"/>
              </a:ext>
            </a:extLst>
          </p:cNvPr>
          <p:cNvSpPr>
            <a:spLocks noGrp="1"/>
          </p:cNvSpPr>
          <p:nvPr>
            <p:ph type="dt" sz="half" idx="10"/>
          </p:nvPr>
        </p:nvSpPr>
        <p:spPr/>
        <p:txBody>
          <a:bodyPr/>
          <a:lstStyle/>
          <a:p>
            <a:fld id="{2A7B49F1-E193-5948-A653-5AA404DDCB96}" type="datetime1">
              <a:rPr lang="en-GB" smtClean="0"/>
              <a:t>04/11/2024</a:t>
            </a:fld>
            <a:endParaRPr lang="en-US"/>
          </a:p>
        </p:txBody>
      </p:sp>
      <p:sp>
        <p:nvSpPr>
          <p:cNvPr id="5" name="Footer Placeholder 4">
            <a:extLst>
              <a:ext uri="{FF2B5EF4-FFF2-40B4-BE49-F238E27FC236}">
                <a16:creationId xmlns:a16="http://schemas.microsoft.com/office/drawing/2014/main" id="{65C9B6B5-F720-0B8D-C6A4-F27376452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51DFF-C73C-7C01-7CF7-5B0C2E44B28B}"/>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3822379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39DAB-57C8-3463-E34D-29550D54139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F83B39E-C4C5-84B8-8EF6-370367E2776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A0E18AF-6B17-49E8-3338-8B16E04C6E68}"/>
              </a:ext>
            </a:extLst>
          </p:cNvPr>
          <p:cNvSpPr>
            <a:spLocks noGrp="1"/>
          </p:cNvSpPr>
          <p:nvPr>
            <p:ph type="dt" sz="half" idx="10"/>
          </p:nvPr>
        </p:nvSpPr>
        <p:spPr/>
        <p:txBody>
          <a:bodyPr/>
          <a:lstStyle/>
          <a:p>
            <a:fld id="{A6AA7965-9406-E848-A317-9D760D0FA414}" type="datetime1">
              <a:rPr lang="en-GB" smtClean="0"/>
              <a:t>04/11/2024</a:t>
            </a:fld>
            <a:endParaRPr lang="en-US"/>
          </a:p>
        </p:txBody>
      </p:sp>
      <p:sp>
        <p:nvSpPr>
          <p:cNvPr id="5" name="Footer Placeholder 4">
            <a:extLst>
              <a:ext uri="{FF2B5EF4-FFF2-40B4-BE49-F238E27FC236}">
                <a16:creationId xmlns:a16="http://schemas.microsoft.com/office/drawing/2014/main" id="{D4700CCF-3E51-81E5-F044-468CB820B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F4339C-9986-DD1E-4DBC-3DC0F4255A84}"/>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3932949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0E5429-5D65-FE94-5943-F6741232B11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A59B7E8-0B9B-6D42-27E5-8A1D19B449F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5BCF1C-E7E2-77BE-8C14-B9C48C23F555}"/>
              </a:ext>
            </a:extLst>
          </p:cNvPr>
          <p:cNvSpPr>
            <a:spLocks noGrp="1"/>
          </p:cNvSpPr>
          <p:nvPr>
            <p:ph type="dt" sz="half" idx="10"/>
          </p:nvPr>
        </p:nvSpPr>
        <p:spPr/>
        <p:txBody>
          <a:bodyPr/>
          <a:lstStyle/>
          <a:p>
            <a:fld id="{6D7A3821-02D7-7B4D-B055-B5201A28993C}" type="datetime1">
              <a:rPr lang="en-GB" smtClean="0"/>
              <a:t>04/11/2024</a:t>
            </a:fld>
            <a:endParaRPr lang="en-US"/>
          </a:p>
        </p:txBody>
      </p:sp>
      <p:sp>
        <p:nvSpPr>
          <p:cNvPr id="5" name="Footer Placeholder 4">
            <a:extLst>
              <a:ext uri="{FF2B5EF4-FFF2-40B4-BE49-F238E27FC236}">
                <a16:creationId xmlns:a16="http://schemas.microsoft.com/office/drawing/2014/main" id="{0B08850D-1609-B34C-DC4D-FA41A3F8F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FD709-DECB-C71C-47D8-DD23C67A05F4}"/>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4211223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61DFF-BDBD-904B-FE6E-B4E2BEA0119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D0446CB-DCE8-FFC9-EEA2-E6BC2EF286F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2C0E13C-9F78-ACA6-9D3A-FCFED446AD56}"/>
              </a:ext>
            </a:extLst>
          </p:cNvPr>
          <p:cNvSpPr>
            <a:spLocks noGrp="1"/>
          </p:cNvSpPr>
          <p:nvPr>
            <p:ph type="dt" sz="half" idx="10"/>
          </p:nvPr>
        </p:nvSpPr>
        <p:spPr/>
        <p:txBody>
          <a:bodyPr/>
          <a:lstStyle/>
          <a:p>
            <a:fld id="{937601D9-F365-8742-9112-E82C78A6F5B9}" type="datetime1">
              <a:rPr lang="en-GB" smtClean="0"/>
              <a:t>04/11/2024</a:t>
            </a:fld>
            <a:endParaRPr lang="en-US"/>
          </a:p>
        </p:txBody>
      </p:sp>
      <p:sp>
        <p:nvSpPr>
          <p:cNvPr id="5" name="Footer Placeholder 4">
            <a:extLst>
              <a:ext uri="{FF2B5EF4-FFF2-40B4-BE49-F238E27FC236}">
                <a16:creationId xmlns:a16="http://schemas.microsoft.com/office/drawing/2014/main" id="{8AD9BC18-038D-D9B9-2CC6-CE6EF8DA12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7A652-C489-5409-D51E-2DA3A0086E1E}"/>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3756361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62EBE-036E-2D40-B95F-FDDF3672759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8F26395-18CD-49CB-58AA-0D6E1BC72F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31906A-3424-7D8E-ED29-C055CB625DAB}"/>
              </a:ext>
            </a:extLst>
          </p:cNvPr>
          <p:cNvSpPr>
            <a:spLocks noGrp="1"/>
          </p:cNvSpPr>
          <p:nvPr>
            <p:ph type="dt" sz="half" idx="10"/>
          </p:nvPr>
        </p:nvSpPr>
        <p:spPr/>
        <p:txBody>
          <a:bodyPr/>
          <a:lstStyle/>
          <a:p>
            <a:fld id="{2802D962-62F2-BA4E-9E97-43011E88B874}" type="datetime1">
              <a:rPr lang="en-GB" smtClean="0"/>
              <a:t>04/11/2024</a:t>
            </a:fld>
            <a:endParaRPr lang="en-US"/>
          </a:p>
        </p:txBody>
      </p:sp>
      <p:sp>
        <p:nvSpPr>
          <p:cNvPr id="5" name="Footer Placeholder 4">
            <a:extLst>
              <a:ext uri="{FF2B5EF4-FFF2-40B4-BE49-F238E27FC236}">
                <a16:creationId xmlns:a16="http://schemas.microsoft.com/office/drawing/2014/main" id="{0044E8C6-9919-D9E3-9913-E38ABA3CE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AB851F-65B2-9327-A688-06D0D2788F2B}"/>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1383091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4D0C3-7C30-AE78-849C-855AA91F8C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8AEBBE8-D517-AFD0-B742-EF1714CE04B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9723C06-70B8-5537-62AE-F474A9D98F4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D467347-F405-2371-0C59-C20B7A841233}"/>
              </a:ext>
            </a:extLst>
          </p:cNvPr>
          <p:cNvSpPr>
            <a:spLocks noGrp="1"/>
          </p:cNvSpPr>
          <p:nvPr>
            <p:ph type="dt" sz="half" idx="10"/>
          </p:nvPr>
        </p:nvSpPr>
        <p:spPr/>
        <p:txBody>
          <a:bodyPr/>
          <a:lstStyle/>
          <a:p>
            <a:fld id="{DBE45549-D9B7-9D41-9975-DE92CCECAA82}" type="datetime1">
              <a:rPr lang="en-GB" smtClean="0"/>
              <a:t>04/11/2024</a:t>
            </a:fld>
            <a:endParaRPr lang="en-US"/>
          </a:p>
        </p:txBody>
      </p:sp>
      <p:sp>
        <p:nvSpPr>
          <p:cNvPr id="6" name="Footer Placeholder 5">
            <a:extLst>
              <a:ext uri="{FF2B5EF4-FFF2-40B4-BE49-F238E27FC236}">
                <a16:creationId xmlns:a16="http://schemas.microsoft.com/office/drawing/2014/main" id="{47D18951-BAA5-5B1D-2FA4-7DC99B623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981758-D5D9-4D3F-C01C-33E9A363D199}"/>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2507136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F722A-ECDB-4176-2293-45A78DEFB55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4BDBEBC-A346-CFFA-4427-776E8172CA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4CF67EF-4E2E-AB40-4E6B-77B60630ADA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D7FA51D-B7E8-83CF-4614-D5B330424C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7AD2CA5-4C06-3332-A379-119DD749F42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12297B4-4CE9-370D-5475-D05C65AD032A}"/>
              </a:ext>
            </a:extLst>
          </p:cNvPr>
          <p:cNvSpPr>
            <a:spLocks noGrp="1"/>
          </p:cNvSpPr>
          <p:nvPr>
            <p:ph type="dt" sz="half" idx="10"/>
          </p:nvPr>
        </p:nvSpPr>
        <p:spPr/>
        <p:txBody>
          <a:bodyPr/>
          <a:lstStyle/>
          <a:p>
            <a:fld id="{5C3D0779-05AE-084B-920D-2916027653BE}" type="datetime1">
              <a:rPr lang="en-GB" smtClean="0"/>
              <a:t>04/11/2024</a:t>
            </a:fld>
            <a:endParaRPr lang="en-US"/>
          </a:p>
        </p:txBody>
      </p:sp>
      <p:sp>
        <p:nvSpPr>
          <p:cNvPr id="8" name="Footer Placeholder 7">
            <a:extLst>
              <a:ext uri="{FF2B5EF4-FFF2-40B4-BE49-F238E27FC236}">
                <a16:creationId xmlns:a16="http://schemas.microsoft.com/office/drawing/2014/main" id="{57154F1C-A75A-A624-C4D8-C246F2F053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110D1F-9887-8C4C-2A79-D893824FA643}"/>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184578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E15BB-B876-4D20-0F32-11B1F38CAAA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BAB1E66-2C9D-1112-6FA9-E0C0062E1C4B}"/>
              </a:ext>
            </a:extLst>
          </p:cNvPr>
          <p:cNvSpPr>
            <a:spLocks noGrp="1"/>
          </p:cNvSpPr>
          <p:nvPr>
            <p:ph type="dt" sz="half" idx="10"/>
          </p:nvPr>
        </p:nvSpPr>
        <p:spPr/>
        <p:txBody>
          <a:bodyPr/>
          <a:lstStyle/>
          <a:p>
            <a:fld id="{4BAB2E79-C2C1-FB46-A9D7-1FD1FB5AED35}" type="datetime1">
              <a:rPr lang="en-GB" smtClean="0"/>
              <a:t>04/11/2024</a:t>
            </a:fld>
            <a:endParaRPr lang="en-US"/>
          </a:p>
        </p:txBody>
      </p:sp>
      <p:sp>
        <p:nvSpPr>
          <p:cNvPr id="4" name="Footer Placeholder 3">
            <a:extLst>
              <a:ext uri="{FF2B5EF4-FFF2-40B4-BE49-F238E27FC236}">
                <a16:creationId xmlns:a16="http://schemas.microsoft.com/office/drawing/2014/main" id="{E15052DD-6DBA-C1AF-B908-19B1F9C4FE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FCB3F0-F59D-7F72-496A-0CB685132CBC}"/>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311825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4A4D63-88BE-7181-964C-A6D63F4A1299}"/>
              </a:ext>
            </a:extLst>
          </p:cNvPr>
          <p:cNvSpPr>
            <a:spLocks noGrp="1"/>
          </p:cNvSpPr>
          <p:nvPr>
            <p:ph type="dt" sz="half" idx="10"/>
          </p:nvPr>
        </p:nvSpPr>
        <p:spPr/>
        <p:txBody>
          <a:bodyPr/>
          <a:lstStyle/>
          <a:p>
            <a:fld id="{CBE310BC-393B-324D-BB2F-AE25CCA96B0E}" type="datetime1">
              <a:rPr lang="en-GB" smtClean="0"/>
              <a:t>04/11/2024</a:t>
            </a:fld>
            <a:endParaRPr lang="en-US"/>
          </a:p>
        </p:txBody>
      </p:sp>
      <p:sp>
        <p:nvSpPr>
          <p:cNvPr id="3" name="Footer Placeholder 2">
            <a:extLst>
              <a:ext uri="{FF2B5EF4-FFF2-40B4-BE49-F238E27FC236}">
                <a16:creationId xmlns:a16="http://schemas.microsoft.com/office/drawing/2014/main" id="{E1961BDE-2475-EAEC-FFBC-0D1545BE50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AF4473-7358-33E8-8A2D-8F8A03779E7F}"/>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348794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8020A-8E28-ECBF-4488-692693CD14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526E53D-EC49-B252-74F2-49B3DB3FF8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0AA06B8-365D-68CE-F201-44C138CAD1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92BA8F-18FA-A4F6-2E0B-CB5CEB3DB279}"/>
              </a:ext>
            </a:extLst>
          </p:cNvPr>
          <p:cNvSpPr>
            <a:spLocks noGrp="1"/>
          </p:cNvSpPr>
          <p:nvPr>
            <p:ph type="dt" sz="half" idx="10"/>
          </p:nvPr>
        </p:nvSpPr>
        <p:spPr/>
        <p:txBody>
          <a:bodyPr/>
          <a:lstStyle/>
          <a:p>
            <a:fld id="{6367984B-F697-2C43-BEA7-FBD50A88B1F3}" type="datetime1">
              <a:rPr lang="en-GB" smtClean="0"/>
              <a:t>04/11/2024</a:t>
            </a:fld>
            <a:endParaRPr lang="en-US"/>
          </a:p>
        </p:txBody>
      </p:sp>
      <p:sp>
        <p:nvSpPr>
          <p:cNvPr id="6" name="Footer Placeholder 5">
            <a:extLst>
              <a:ext uri="{FF2B5EF4-FFF2-40B4-BE49-F238E27FC236}">
                <a16:creationId xmlns:a16="http://schemas.microsoft.com/office/drawing/2014/main" id="{AE36FB99-94E0-8A88-5857-4296A37313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3311BE-05AF-A7FF-AB6F-1555F536644B}"/>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2313997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845D0-68B2-8960-0438-EA58DC6DE91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7DA45D5-FFDA-BC13-CC90-B6D9CF2C2C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39BEA7-6A11-C691-68FF-1B548B6504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9D69326-4E04-56A8-C758-461DA255EAF1}"/>
              </a:ext>
            </a:extLst>
          </p:cNvPr>
          <p:cNvSpPr>
            <a:spLocks noGrp="1"/>
          </p:cNvSpPr>
          <p:nvPr>
            <p:ph type="dt" sz="half" idx="10"/>
          </p:nvPr>
        </p:nvSpPr>
        <p:spPr/>
        <p:txBody>
          <a:bodyPr/>
          <a:lstStyle/>
          <a:p>
            <a:fld id="{45DCE4F5-50F5-F54D-9098-612ACE314706}" type="datetime1">
              <a:rPr lang="en-GB" smtClean="0"/>
              <a:t>04/11/2024</a:t>
            </a:fld>
            <a:endParaRPr lang="en-US"/>
          </a:p>
        </p:txBody>
      </p:sp>
      <p:sp>
        <p:nvSpPr>
          <p:cNvPr id="6" name="Footer Placeholder 5">
            <a:extLst>
              <a:ext uri="{FF2B5EF4-FFF2-40B4-BE49-F238E27FC236}">
                <a16:creationId xmlns:a16="http://schemas.microsoft.com/office/drawing/2014/main" id="{4E4BD801-ACD4-A14B-64A9-7D89472E0B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94037-0A39-208F-982B-72BA992B575A}"/>
              </a:ext>
            </a:extLst>
          </p:cNvPr>
          <p:cNvSpPr>
            <a:spLocks noGrp="1"/>
          </p:cNvSpPr>
          <p:nvPr>
            <p:ph type="sldNum" sz="quarter" idx="12"/>
          </p:nvPr>
        </p:nvSpPr>
        <p:spPr/>
        <p:txBody>
          <a:bodyPr/>
          <a:lstStyle/>
          <a:p>
            <a:fld id="{0BA21EBD-6322-B942-88E0-85CED944E7BE}" type="slidenum">
              <a:rPr lang="en-US" smtClean="0"/>
              <a:t>‹#›</a:t>
            </a:fld>
            <a:endParaRPr lang="en-US"/>
          </a:p>
        </p:txBody>
      </p:sp>
    </p:spTree>
    <p:extLst>
      <p:ext uri="{BB962C8B-B14F-4D97-AF65-F5344CB8AC3E}">
        <p14:creationId xmlns:p14="http://schemas.microsoft.com/office/powerpoint/2010/main" val="28422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B4DE0E-2907-FEF8-DB24-C59F1C8671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8E99503-3BBB-8819-F7E5-8AE29061B4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441B22C-B201-EE27-21D1-D72E126467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B4D7B22-24A1-A44F-B064-A2BCEBEC037F}" type="datetime1">
              <a:rPr lang="en-GB" smtClean="0"/>
              <a:t>04/11/2024</a:t>
            </a:fld>
            <a:endParaRPr lang="en-US"/>
          </a:p>
        </p:txBody>
      </p:sp>
      <p:sp>
        <p:nvSpPr>
          <p:cNvPr id="5" name="Footer Placeholder 4">
            <a:extLst>
              <a:ext uri="{FF2B5EF4-FFF2-40B4-BE49-F238E27FC236}">
                <a16:creationId xmlns:a16="http://schemas.microsoft.com/office/drawing/2014/main" id="{ED2CD57A-4BE9-B3E9-647E-FE5AD94B89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D52B52A-980B-9BD7-AB4E-CBB1E63D64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BA21EBD-6322-B942-88E0-85CED944E7BE}" type="slidenum">
              <a:rPr lang="en-US" smtClean="0"/>
              <a:t>‹#›</a:t>
            </a:fld>
            <a:endParaRPr lang="en-US"/>
          </a:p>
        </p:txBody>
      </p:sp>
    </p:spTree>
    <p:extLst>
      <p:ext uri="{BB962C8B-B14F-4D97-AF65-F5344CB8AC3E}">
        <p14:creationId xmlns:p14="http://schemas.microsoft.com/office/powerpoint/2010/main" val="3885101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jpeg"/><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emf"/><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4.png"/><Relationship Id="rId4" Type="http://schemas.microsoft.com/office/2007/relationships/hdphoto" Target="../media/hdphoto11.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25.jpeg"/><Relationship Id="rId4" Type="http://schemas.microsoft.com/office/2007/relationships/hdphoto" Target="../media/hdphoto12.wdp"/></Relationships>
</file>

<file path=ppt/slides/_rels/slide1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6.jpe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14.emf"/><Relationship Id="rId4" Type="http://schemas.openxmlformats.org/officeDocument/2006/relationships/image" Target="../media/image27.jpeg"/><Relationship Id="rId9"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30.emf"/><Relationship Id="rId4" Type="http://schemas.microsoft.com/office/2007/relationships/hdphoto" Target="../media/hdphoto14.wdp"/></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30.emf"/><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30.emf"/><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30.emf"/><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5.png"/><Relationship Id="rId7"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emf"/><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30.emf"/><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30.emf"/><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30.emf"/><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30.emf"/><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15.wdp"/></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31.jpeg"/><Relationship Id="rId4" Type="http://schemas.microsoft.com/office/2007/relationships/hdphoto" Target="../media/hdphoto16.wdp"/></Relationships>
</file>

<file path=ppt/slides/_rels/slide26.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5.png"/><Relationship Id="rId7" Type="http://schemas.openxmlformats.org/officeDocument/2006/relationships/image" Target="../media/image8.e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emf"/><Relationship Id="rId4" Type="http://schemas.microsoft.com/office/2007/relationships/hdphoto" Target="../media/hdphoto17.wdp"/></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2.emf"/><Relationship Id="rId4" Type="http://schemas.microsoft.com/office/2007/relationships/hdphoto" Target="../media/hdphoto18.wdp"/></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s://youngminds.org.uk/" TargetMode="External"/><Relationship Id="rId5" Type="http://schemas.openxmlformats.org/officeDocument/2006/relationships/hyperlink" Target="https://www.childline.org.uk/" TargetMode="External"/><Relationship Id="rId4" Type="http://schemas.microsoft.com/office/2007/relationships/hdphoto" Target="../media/hdphoto18.wdp"/></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5.em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4.emf"/><Relationship Id="rId5" Type="http://schemas.openxmlformats.org/officeDocument/2006/relationships/image" Target="../media/image33.jpeg"/><Relationship Id="rId4" Type="http://schemas.microsoft.com/office/2007/relationships/hdphoto" Target="../media/hdphoto19.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emf"/><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5.jpe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4.emf"/><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player.vimeo.com/video/874358621?app_id=122963" TargetMode="External"/><Relationship Id="rId6" Type="http://schemas.openxmlformats.org/officeDocument/2006/relationships/image" Target="../media/image20.jpeg"/><Relationship Id="rId5" Type="http://schemas.microsoft.com/office/2007/relationships/hdphoto" Target="../media/hdphoto8.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375813-A43E-A892-1BAC-05CB16D75285}"/>
              </a:ext>
            </a:extLst>
          </p:cNvPr>
          <p:cNvSpPr/>
          <p:nvPr/>
        </p:nvSpPr>
        <p:spPr>
          <a:xfrm>
            <a:off x="0" y="-1"/>
            <a:ext cx="12192000" cy="3429001"/>
          </a:xfrm>
          <a:prstGeom prst="rect">
            <a:avLst/>
          </a:prstGeom>
          <a:solidFill>
            <a:srgbClr val="97A0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79500D7-3957-EE6D-21F7-6AB50898D923}"/>
              </a:ext>
            </a:extLst>
          </p:cNvPr>
          <p:cNvSpPr txBox="1">
            <a:spLocks/>
          </p:cNvSpPr>
          <p:nvPr/>
        </p:nvSpPr>
        <p:spPr>
          <a:xfrm>
            <a:off x="556348" y="4853323"/>
            <a:ext cx="7293429"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GB" sz="4900" b="1" dirty="0">
                <a:latin typeface="Anton"/>
                <a:ea typeface="+mn-lt"/>
                <a:cs typeface="Arial"/>
              </a:rPr>
              <a:t>Building stress resilience in early adolescents’ lives</a:t>
            </a:r>
            <a:br>
              <a:rPr lang="en-US" dirty="0">
                <a:latin typeface="Calibri" panose="020F0502020204030204" pitchFamily="34" charset="0"/>
              </a:rPr>
            </a:br>
            <a:endParaRPr lang="en-US">
              <a:latin typeface="Calibri" panose="020F0502020204030204" pitchFamily="34" charset="0"/>
            </a:endParaRPr>
          </a:p>
        </p:txBody>
      </p:sp>
      <p:pic>
        <p:nvPicPr>
          <p:cNvPr id="7" name="Picture 5" descr="Logo&#10;&#10;Description automatically generated">
            <a:extLst>
              <a:ext uri="{FF2B5EF4-FFF2-40B4-BE49-F238E27FC236}">
                <a16:creationId xmlns:a16="http://schemas.microsoft.com/office/drawing/2014/main" id="{F9C6EC8E-FCD7-F337-DCB3-C0EA89F03C9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8493753" y="3798725"/>
            <a:ext cx="4664536" cy="3139750"/>
          </a:xfrm>
          <a:prstGeom prst="rect">
            <a:avLst/>
          </a:prstGeom>
        </p:spPr>
      </p:pic>
      <p:pic>
        <p:nvPicPr>
          <p:cNvPr id="15" name="Picture 14">
            <a:extLst>
              <a:ext uri="{FF2B5EF4-FFF2-40B4-BE49-F238E27FC236}">
                <a16:creationId xmlns:a16="http://schemas.microsoft.com/office/drawing/2014/main" id="{EB4D1DFA-0292-F4A5-AC84-0FB482F5734D}"/>
              </a:ext>
            </a:extLst>
          </p:cNvPr>
          <p:cNvPicPr>
            <a:picLocks noChangeAspect="1"/>
          </p:cNvPicPr>
          <p:nvPr/>
        </p:nvPicPr>
        <p:blipFill>
          <a:blip r:embed="rId5"/>
          <a:stretch>
            <a:fillRect/>
          </a:stretch>
        </p:blipFill>
        <p:spPr>
          <a:xfrm>
            <a:off x="1017280" y="810877"/>
            <a:ext cx="4131663" cy="3803204"/>
          </a:xfrm>
          <a:prstGeom prst="rect">
            <a:avLst/>
          </a:prstGeom>
        </p:spPr>
      </p:pic>
      <p:pic>
        <p:nvPicPr>
          <p:cNvPr id="16" name="Picture 15">
            <a:extLst>
              <a:ext uri="{FF2B5EF4-FFF2-40B4-BE49-F238E27FC236}">
                <a16:creationId xmlns:a16="http://schemas.microsoft.com/office/drawing/2014/main" id="{FAFA7B87-23EA-1274-860B-936B5325AE4B}"/>
              </a:ext>
            </a:extLst>
          </p:cNvPr>
          <p:cNvPicPr>
            <a:picLocks noChangeAspect="1"/>
          </p:cNvPicPr>
          <p:nvPr/>
        </p:nvPicPr>
        <p:blipFill>
          <a:blip r:embed="rId6"/>
          <a:stretch>
            <a:fillRect/>
          </a:stretch>
        </p:blipFill>
        <p:spPr>
          <a:xfrm rot="2609288">
            <a:off x="961295" y="3297790"/>
            <a:ext cx="1735185" cy="962308"/>
          </a:xfrm>
          <a:prstGeom prst="rect">
            <a:avLst/>
          </a:prstGeom>
        </p:spPr>
      </p:pic>
      <p:sp>
        <p:nvSpPr>
          <p:cNvPr id="5" name="Slide Number Placeholder 4">
            <a:extLst>
              <a:ext uri="{FF2B5EF4-FFF2-40B4-BE49-F238E27FC236}">
                <a16:creationId xmlns:a16="http://schemas.microsoft.com/office/drawing/2014/main" id="{7BF7C8B3-FE38-5607-676B-0A4FEC4026A0}"/>
              </a:ext>
            </a:extLst>
          </p:cNvPr>
          <p:cNvSpPr>
            <a:spLocks noGrp="1"/>
          </p:cNvSpPr>
          <p:nvPr>
            <p:ph type="sldNum" sz="quarter" idx="12"/>
          </p:nvPr>
        </p:nvSpPr>
        <p:spPr/>
        <p:txBody>
          <a:bodyPr/>
          <a:lstStyle/>
          <a:p>
            <a:fld id="{0BA21EBD-6322-B942-88E0-85CED944E7BE}" type="slidenum">
              <a:rPr lang="en-US" smtClean="0"/>
              <a:t>1</a:t>
            </a:fld>
            <a:endParaRPr lang="en-US"/>
          </a:p>
        </p:txBody>
      </p:sp>
      <p:pic>
        <p:nvPicPr>
          <p:cNvPr id="3" name="Picture 2" descr="A colorful logo with text&#10;&#10;Description automatically generated">
            <a:extLst>
              <a:ext uri="{FF2B5EF4-FFF2-40B4-BE49-F238E27FC236}">
                <a16:creationId xmlns:a16="http://schemas.microsoft.com/office/drawing/2014/main" id="{28F4CE51-A658-E314-DAA9-EBDF4668C9D8}"/>
              </a:ext>
            </a:extLst>
          </p:cNvPr>
          <p:cNvPicPr>
            <a:picLocks noChangeAspect="1"/>
          </p:cNvPicPr>
          <p:nvPr/>
        </p:nvPicPr>
        <p:blipFill>
          <a:blip r:embed="rId7"/>
          <a:stretch>
            <a:fillRect/>
          </a:stretch>
        </p:blipFill>
        <p:spPr>
          <a:xfrm>
            <a:off x="10744270" y="285750"/>
            <a:ext cx="1212710" cy="2425700"/>
          </a:xfrm>
          <a:prstGeom prst="rect">
            <a:avLst/>
          </a:prstGeom>
        </p:spPr>
      </p:pic>
    </p:spTree>
    <p:extLst>
      <p:ext uri="{BB962C8B-B14F-4D97-AF65-F5344CB8AC3E}">
        <p14:creationId xmlns:p14="http://schemas.microsoft.com/office/powerpoint/2010/main" val="1592161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18" name="TextBox 17">
            <a:extLst>
              <a:ext uri="{FF2B5EF4-FFF2-40B4-BE49-F238E27FC236}">
                <a16:creationId xmlns:a16="http://schemas.microsoft.com/office/drawing/2014/main" id="{820D59D1-79D8-CCDA-1C78-0C9384858C55}"/>
              </a:ext>
            </a:extLst>
          </p:cNvPr>
          <p:cNvSpPr txBox="1"/>
          <p:nvPr/>
        </p:nvSpPr>
        <p:spPr>
          <a:xfrm>
            <a:off x="8353642" y="5434578"/>
            <a:ext cx="6197600" cy="855619"/>
          </a:xfrm>
          <a:prstGeom prst="rect">
            <a:avLst/>
          </a:prstGeom>
          <a:noFill/>
        </p:spPr>
        <p:txBody>
          <a:bodyPr wrap="square">
            <a:spAutoFit/>
          </a:bodyPr>
          <a:lstStyle/>
          <a:p>
            <a:pPr>
              <a:lnSpc>
                <a:spcPct val="110000"/>
              </a:lnSpc>
              <a:spcAft>
                <a:spcPts val="600"/>
              </a:spcAft>
            </a:pPr>
            <a:r>
              <a:rPr lang="en-US" sz="4800">
                <a:solidFill>
                  <a:schemeClr val="bg1"/>
                </a:solidFill>
                <a:latin typeface="Anton" pitchFamily="2" charset="77"/>
                <a:cs typeface="Calibri"/>
              </a:rPr>
              <a:t>What else?</a:t>
            </a:r>
          </a:p>
        </p:txBody>
      </p:sp>
      <p:sp>
        <p:nvSpPr>
          <p:cNvPr id="3" name="TextBox 2">
            <a:extLst>
              <a:ext uri="{FF2B5EF4-FFF2-40B4-BE49-F238E27FC236}">
                <a16:creationId xmlns:a16="http://schemas.microsoft.com/office/drawing/2014/main" id="{D756DAC8-A70F-D450-6E34-381DF37ABA88}"/>
              </a:ext>
            </a:extLst>
          </p:cNvPr>
          <p:cNvSpPr txBox="1"/>
          <p:nvPr/>
        </p:nvSpPr>
        <p:spPr>
          <a:xfrm>
            <a:off x="435684" y="630484"/>
            <a:ext cx="7278128" cy="830997"/>
          </a:xfrm>
          <a:prstGeom prst="rect">
            <a:avLst/>
          </a:prstGeom>
          <a:noFill/>
        </p:spPr>
        <p:txBody>
          <a:bodyPr wrap="square">
            <a:spAutoFit/>
          </a:bodyPr>
          <a:lstStyle/>
          <a:p>
            <a:r>
              <a:rPr lang="en-US" sz="4800">
                <a:latin typeface="Anton" pitchFamily="2" charset="77"/>
              </a:rPr>
              <a:t>Group work </a:t>
            </a:r>
          </a:p>
        </p:txBody>
      </p:sp>
      <p:sp>
        <p:nvSpPr>
          <p:cNvPr id="5" name="TextBox 4">
            <a:extLst>
              <a:ext uri="{FF2B5EF4-FFF2-40B4-BE49-F238E27FC236}">
                <a16:creationId xmlns:a16="http://schemas.microsoft.com/office/drawing/2014/main" id="{E2B7AF87-F8DC-5BF2-4F9E-100709CCCD89}"/>
              </a:ext>
            </a:extLst>
          </p:cNvPr>
          <p:cNvSpPr txBox="1"/>
          <p:nvPr/>
        </p:nvSpPr>
        <p:spPr>
          <a:xfrm>
            <a:off x="469800" y="1603714"/>
            <a:ext cx="7278128" cy="884538"/>
          </a:xfrm>
          <a:prstGeom prst="rect">
            <a:avLst/>
          </a:prstGeom>
          <a:noFill/>
        </p:spPr>
        <p:txBody>
          <a:bodyPr wrap="square">
            <a:spAutoFit/>
          </a:bodyPr>
          <a:lstStyle/>
          <a:p>
            <a:pPr indent="-228600">
              <a:lnSpc>
                <a:spcPct val="110000"/>
              </a:lnSpc>
              <a:spcAft>
                <a:spcPts val="600"/>
              </a:spcAft>
              <a:defRPr/>
            </a:pPr>
            <a:r>
              <a:rPr lang="en-US" sz="2400">
                <a:latin typeface="Calibri"/>
                <a:ea typeface="Calibri"/>
                <a:cs typeface="Calibri"/>
              </a:rPr>
              <a:t>In groups, using what you learned in the video, write what you know about....</a:t>
            </a:r>
            <a:endParaRPr lang="en-US" sz="2400">
              <a:latin typeface="Calibri"/>
              <a:ea typeface="+mn-lt"/>
              <a:cs typeface="+mn-lt"/>
            </a:endParaRPr>
          </a:p>
        </p:txBody>
      </p:sp>
      <p:sp>
        <p:nvSpPr>
          <p:cNvPr id="6" name="Rectangle 5">
            <a:extLst>
              <a:ext uri="{FF2B5EF4-FFF2-40B4-BE49-F238E27FC236}">
                <a16:creationId xmlns:a16="http://schemas.microsoft.com/office/drawing/2014/main" id="{BF38C6C6-7EBE-3E21-A696-3C7994B047F3}"/>
              </a:ext>
            </a:extLst>
          </p:cNvPr>
          <p:cNvSpPr/>
          <p:nvPr/>
        </p:nvSpPr>
        <p:spPr>
          <a:xfrm>
            <a:off x="0" y="3429000"/>
            <a:ext cx="12192000" cy="3428999"/>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0B53549-CD44-D61C-8F5B-201DCE6BD6D8}"/>
              </a:ext>
            </a:extLst>
          </p:cNvPr>
          <p:cNvSpPr/>
          <p:nvPr/>
        </p:nvSpPr>
        <p:spPr>
          <a:xfrm>
            <a:off x="469800" y="3914062"/>
            <a:ext cx="2029560" cy="2539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7AB320E-B85D-B8DD-E044-165B6D08FD07}"/>
              </a:ext>
            </a:extLst>
          </p:cNvPr>
          <p:cNvSpPr/>
          <p:nvPr/>
        </p:nvSpPr>
        <p:spPr>
          <a:xfrm>
            <a:off x="3104074" y="3914062"/>
            <a:ext cx="2029560" cy="2539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FAAACC4-40B0-8C82-53DA-8227E4F19A97}"/>
              </a:ext>
            </a:extLst>
          </p:cNvPr>
          <p:cNvSpPr/>
          <p:nvPr/>
        </p:nvSpPr>
        <p:spPr>
          <a:xfrm>
            <a:off x="5761742" y="3914062"/>
            <a:ext cx="2029560" cy="2539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43AAF01-0918-FB2D-BA26-AA751E707441}"/>
              </a:ext>
            </a:extLst>
          </p:cNvPr>
          <p:cNvSpPr txBox="1"/>
          <p:nvPr/>
        </p:nvSpPr>
        <p:spPr>
          <a:xfrm>
            <a:off x="768391" y="4498564"/>
            <a:ext cx="1503841" cy="884538"/>
          </a:xfrm>
          <a:prstGeom prst="rect">
            <a:avLst/>
          </a:prstGeom>
          <a:noFill/>
        </p:spPr>
        <p:txBody>
          <a:bodyPr wrap="square" lIns="91440" tIns="45720" rIns="91440" bIns="45720" anchor="t">
            <a:spAutoFit/>
          </a:bodyPr>
          <a:lstStyle/>
          <a:p>
            <a:pPr>
              <a:lnSpc>
                <a:spcPct val="110000"/>
              </a:lnSpc>
              <a:spcAft>
                <a:spcPts val="600"/>
              </a:spcAft>
            </a:pPr>
            <a:r>
              <a:rPr lang="en-US" sz="2400">
                <a:latin typeface="Calibri"/>
                <a:ea typeface="+mn-lt"/>
                <a:cs typeface="+mn-lt"/>
              </a:rPr>
              <a:t>What stress is </a:t>
            </a:r>
            <a:endParaRPr lang="en-US" sz="2400">
              <a:latin typeface="Calibri"/>
              <a:cs typeface="Calibri"/>
            </a:endParaRPr>
          </a:p>
        </p:txBody>
      </p:sp>
      <p:sp>
        <p:nvSpPr>
          <p:cNvPr id="17" name="TextBox 16">
            <a:extLst>
              <a:ext uri="{FF2B5EF4-FFF2-40B4-BE49-F238E27FC236}">
                <a16:creationId xmlns:a16="http://schemas.microsoft.com/office/drawing/2014/main" id="{BDB68A83-3588-0BFA-E2F0-1B4B95EF5F80}"/>
              </a:ext>
            </a:extLst>
          </p:cNvPr>
          <p:cNvSpPr txBox="1"/>
          <p:nvPr/>
        </p:nvSpPr>
        <p:spPr>
          <a:xfrm>
            <a:off x="3259610" y="4446416"/>
            <a:ext cx="1863127" cy="1697068"/>
          </a:xfrm>
          <a:prstGeom prst="rect">
            <a:avLst/>
          </a:prstGeom>
          <a:noFill/>
        </p:spPr>
        <p:txBody>
          <a:bodyPr wrap="square" lIns="91440" tIns="45720" rIns="91440" bIns="45720" anchor="t">
            <a:spAutoFit/>
          </a:bodyPr>
          <a:lstStyle/>
          <a:p>
            <a:pPr>
              <a:lnSpc>
                <a:spcPct val="110000"/>
              </a:lnSpc>
              <a:spcAft>
                <a:spcPts val="600"/>
              </a:spcAft>
            </a:pPr>
            <a:r>
              <a:rPr lang="en-US" sz="2400">
                <a:latin typeface="Calibri"/>
                <a:ea typeface="+mn-lt"/>
                <a:cs typeface="+mn-lt"/>
              </a:rPr>
              <a:t>How minds and bodies can respond to it </a:t>
            </a:r>
            <a:endParaRPr lang="en-US" sz="2400">
              <a:latin typeface="Calibri"/>
              <a:cs typeface="Calibri"/>
            </a:endParaRPr>
          </a:p>
        </p:txBody>
      </p:sp>
      <p:sp>
        <p:nvSpPr>
          <p:cNvPr id="20" name="TextBox 19">
            <a:extLst>
              <a:ext uri="{FF2B5EF4-FFF2-40B4-BE49-F238E27FC236}">
                <a16:creationId xmlns:a16="http://schemas.microsoft.com/office/drawing/2014/main" id="{5413FC50-8A55-6BD4-7D4D-164A85626E6B}"/>
              </a:ext>
            </a:extLst>
          </p:cNvPr>
          <p:cNvSpPr txBox="1"/>
          <p:nvPr/>
        </p:nvSpPr>
        <p:spPr>
          <a:xfrm>
            <a:off x="6056762" y="4498564"/>
            <a:ext cx="1734540" cy="1290803"/>
          </a:xfrm>
          <a:prstGeom prst="rect">
            <a:avLst/>
          </a:prstGeom>
          <a:noFill/>
        </p:spPr>
        <p:txBody>
          <a:bodyPr wrap="square" lIns="91440" tIns="45720" rIns="91440" bIns="45720" anchor="t">
            <a:spAutoFit/>
          </a:bodyPr>
          <a:lstStyle/>
          <a:p>
            <a:pPr>
              <a:lnSpc>
                <a:spcPct val="110000"/>
              </a:lnSpc>
              <a:spcAft>
                <a:spcPts val="600"/>
              </a:spcAft>
            </a:pPr>
            <a:r>
              <a:rPr lang="en-US" sz="2400">
                <a:latin typeface="Calibri"/>
                <a:ea typeface="+mn-lt"/>
                <a:cs typeface="+mn-lt"/>
              </a:rPr>
              <a:t>Different effects it can have  </a:t>
            </a:r>
            <a:endParaRPr lang="en-US" sz="2400">
              <a:latin typeface="Calibri"/>
              <a:cs typeface="Calibri"/>
            </a:endParaRPr>
          </a:p>
        </p:txBody>
      </p:sp>
      <p:sp>
        <p:nvSpPr>
          <p:cNvPr id="4" name="Slide Number Placeholder 3">
            <a:extLst>
              <a:ext uri="{FF2B5EF4-FFF2-40B4-BE49-F238E27FC236}">
                <a16:creationId xmlns:a16="http://schemas.microsoft.com/office/drawing/2014/main" id="{E61CD4D6-E4E3-94FB-C93A-4236A3453683}"/>
              </a:ext>
            </a:extLst>
          </p:cNvPr>
          <p:cNvSpPr>
            <a:spLocks noGrp="1"/>
          </p:cNvSpPr>
          <p:nvPr>
            <p:ph type="sldNum" sz="quarter" idx="12"/>
          </p:nvPr>
        </p:nvSpPr>
        <p:spPr/>
        <p:txBody>
          <a:bodyPr/>
          <a:lstStyle/>
          <a:p>
            <a:fld id="{0BA21EBD-6322-B942-88E0-85CED944E7BE}" type="slidenum">
              <a:rPr lang="en-US" smtClean="0"/>
              <a:t>10</a:t>
            </a:fld>
            <a:endParaRPr lang="en-US"/>
          </a:p>
        </p:txBody>
      </p:sp>
      <p:pic>
        <p:nvPicPr>
          <p:cNvPr id="11" name="Picture 10">
            <a:extLst>
              <a:ext uri="{FF2B5EF4-FFF2-40B4-BE49-F238E27FC236}">
                <a16:creationId xmlns:a16="http://schemas.microsoft.com/office/drawing/2014/main" id="{43540CC4-65CC-8A87-628A-C605A54AAF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499731" y="3621159"/>
            <a:ext cx="801273" cy="577896"/>
          </a:xfrm>
          <a:prstGeom prst="rect">
            <a:avLst/>
          </a:prstGeom>
        </p:spPr>
      </p:pic>
      <p:pic>
        <p:nvPicPr>
          <p:cNvPr id="12" name="Picture 11">
            <a:extLst>
              <a:ext uri="{FF2B5EF4-FFF2-40B4-BE49-F238E27FC236}">
                <a16:creationId xmlns:a16="http://schemas.microsoft.com/office/drawing/2014/main" id="{6C1A76E5-2578-09E4-70EA-AFFA55B9D18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3147921" y="3670792"/>
            <a:ext cx="801273" cy="577896"/>
          </a:xfrm>
          <a:prstGeom prst="rect">
            <a:avLst/>
          </a:prstGeom>
        </p:spPr>
      </p:pic>
      <p:pic>
        <p:nvPicPr>
          <p:cNvPr id="13" name="Picture 12">
            <a:extLst>
              <a:ext uri="{FF2B5EF4-FFF2-40B4-BE49-F238E27FC236}">
                <a16:creationId xmlns:a16="http://schemas.microsoft.com/office/drawing/2014/main" id="{ADB97459-B899-968B-BBBE-E0A2D97688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5796111" y="3672645"/>
            <a:ext cx="801273" cy="577896"/>
          </a:xfrm>
          <a:prstGeom prst="rect">
            <a:avLst/>
          </a:prstGeom>
        </p:spPr>
      </p:pic>
      <p:pic>
        <p:nvPicPr>
          <p:cNvPr id="2" name="Picture 1">
            <a:extLst>
              <a:ext uri="{FF2B5EF4-FFF2-40B4-BE49-F238E27FC236}">
                <a16:creationId xmlns:a16="http://schemas.microsoft.com/office/drawing/2014/main" id="{8DBE95DD-55AB-2E25-ADDA-7D6CEE22DB9A}"/>
              </a:ext>
            </a:extLst>
          </p:cNvPr>
          <p:cNvPicPr>
            <a:picLocks noChangeAspect="1"/>
          </p:cNvPicPr>
          <p:nvPr/>
        </p:nvPicPr>
        <p:blipFill>
          <a:blip r:embed="rId6"/>
          <a:stretch>
            <a:fillRect/>
          </a:stretch>
        </p:blipFill>
        <p:spPr>
          <a:xfrm>
            <a:off x="8012404" y="389126"/>
            <a:ext cx="3925195" cy="5349723"/>
          </a:xfrm>
          <a:prstGeom prst="rect">
            <a:avLst/>
          </a:prstGeom>
        </p:spPr>
      </p:pic>
    </p:spTree>
    <p:extLst>
      <p:ext uri="{BB962C8B-B14F-4D97-AF65-F5344CB8AC3E}">
        <p14:creationId xmlns:p14="http://schemas.microsoft.com/office/powerpoint/2010/main" val="277219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70D929-607B-3585-4029-4DC29CFED31B}"/>
              </a:ext>
            </a:extLst>
          </p:cNvPr>
          <p:cNvSpPr/>
          <p:nvPr/>
        </p:nvSpPr>
        <p:spPr>
          <a:xfrm>
            <a:off x="4308529" y="1"/>
            <a:ext cx="7883470" cy="6844440"/>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C8EC7BE3-6511-5547-A310-9E86D0EC9DB0}"/>
              </a:ext>
            </a:extLst>
          </p:cNvPr>
          <p:cNvPicPr>
            <a:picLocks noChangeAspect="1"/>
          </p:cNvPicPr>
          <p:nvPr/>
        </p:nvPicPr>
        <p:blipFill rotWithShape="1">
          <a:blip r:embed="rId3"/>
          <a:srcRect t="-20" r="-88" b="47793"/>
          <a:stretch/>
        </p:blipFill>
        <p:spPr>
          <a:xfrm>
            <a:off x="6425652" y="1144033"/>
            <a:ext cx="3563183" cy="6139902"/>
          </a:xfrm>
          <a:prstGeom prst="rect">
            <a:avLst/>
          </a:prstGeom>
        </p:spPr>
      </p:pic>
      <p:sp>
        <p:nvSpPr>
          <p:cNvPr id="33" name="Rectangle 32">
            <a:extLst>
              <a:ext uri="{FF2B5EF4-FFF2-40B4-BE49-F238E27FC236}">
                <a16:creationId xmlns:a16="http://schemas.microsoft.com/office/drawing/2014/main" id="{5AC504BF-759F-B709-7FEC-1739BCBDEBE1}"/>
              </a:ext>
            </a:extLst>
          </p:cNvPr>
          <p:cNvSpPr/>
          <p:nvPr/>
        </p:nvSpPr>
        <p:spPr>
          <a:xfrm>
            <a:off x="5491377" y="17925"/>
            <a:ext cx="5399564" cy="11224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9CC6A5A-409C-34B2-3231-9F4E66859AA9}"/>
              </a:ext>
            </a:extLst>
          </p:cNvPr>
          <p:cNvSpPr/>
          <p:nvPr/>
        </p:nvSpPr>
        <p:spPr>
          <a:xfrm>
            <a:off x="4557009" y="1630781"/>
            <a:ext cx="1703898" cy="1538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B56BCC3-CB93-3073-B744-1115013805F1}"/>
              </a:ext>
            </a:extLst>
          </p:cNvPr>
          <p:cNvSpPr/>
          <p:nvPr/>
        </p:nvSpPr>
        <p:spPr>
          <a:xfrm>
            <a:off x="4572764" y="3749846"/>
            <a:ext cx="1703898" cy="28908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0098ACC-7BBF-1B13-D358-FF39F725276D}"/>
              </a:ext>
            </a:extLst>
          </p:cNvPr>
          <p:cNvSpPr/>
          <p:nvPr/>
        </p:nvSpPr>
        <p:spPr>
          <a:xfrm>
            <a:off x="10067394" y="1668934"/>
            <a:ext cx="1906177" cy="1014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AB6CCA9-CFD2-EF20-756A-5D24384B2662}"/>
              </a:ext>
            </a:extLst>
          </p:cNvPr>
          <p:cNvSpPr/>
          <p:nvPr/>
        </p:nvSpPr>
        <p:spPr>
          <a:xfrm>
            <a:off x="10067394" y="2981387"/>
            <a:ext cx="1906177" cy="1014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D8B30F7-79B9-4B45-3AA2-9120A5E1AC9B}"/>
              </a:ext>
            </a:extLst>
          </p:cNvPr>
          <p:cNvSpPr/>
          <p:nvPr/>
        </p:nvSpPr>
        <p:spPr>
          <a:xfrm>
            <a:off x="10067394" y="4293840"/>
            <a:ext cx="1906177" cy="1014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7973051-A219-03DD-F07B-9BC28B1E89B3}"/>
              </a:ext>
            </a:extLst>
          </p:cNvPr>
          <p:cNvSpPr/>
          <p:nvPr/>
        </p:nvSpPr>
        <p:spPr>
          <a:xfrm>
            <a:off x="10067393" y="5606292"/>
            <a:ext cx="1906178" cy="1014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3C7A864-CFC5-609E-C86F-972965255534}"/>
              </a:ext>
            </a:extLst>
          </p:cNvPr>
          <p:cNvSpPr txBox="1"/>
          <p:nvPr/>
        </p:nvSpPr>
        <p:spPr>
          <a:xfrm>
            <a:off x="529826" y="635892"/>
            <a:ext cx="3447060" cy="1569660"/>
          </a:xfrm>
          <a:prstGeom prst="rect">
            <a:avLst/>
          </a:prstGeom>
          <a:noFill/>
        </p:spPr>
        <p:txBody>
          <a:bodyPr wrap="square">
            <a:spAutoFit/>
          </a:bodyPr>
          <a:lstStyle/>
          <a:p>
            <a:r>
              <a:rPr lang="en-US" sz="4800">
                <a:latin typeface="Anton" pitchFamily="2" charset="77"/>
              </a:rPr>
              <a:t>The science of stress</a:t>
            </a:r>
          </a:p>
        </p:txBody>
      </p:sp>
      <p:sp>
        <p:nvSpPr>
          <p:cNvPr id="5" name="TextBox 4">
            <a:extLst>
              <a:ext uri="{FF2B5EF4-FFF2-40B4-BE49-F238E27FC236}">
                <a16:creationId xmlns:a16="http://schemas.microsoft.com/office/drawing/2014/main" id="{9FD8DE00-D502-E514-B4FB-073568B0E29A}"/>
              </a:ext>
            </a:extLst>
          </p:cNvPr>
          <p:cNvSpPr txBox="1"/>
          <p:nvPr/>
        </p:nvSpPr>
        <p:spPr>
          <a:xfrm>
            <a:off x="529826" y="2382100"/>
            <a:ext cx="3003788" cy="1367747"/>
          </a:xfrm>
          <a:prstGeom prst="rect">
            <a:avLst/>
          </a:prstGeom>
          <a:noFill/>
        </p:spPr>
        <p:txBody>
          <a:bodyPr wrap="square">
            <a:spAutoFit/>
          </a:bodyPr>
          <a:lstStyle/>
          <a:p>
            <a:pPr>
              <a:lnSpc>
                <a:spcPct val="110000"/>
              </a:lnSpc>
              <a:spcAft>
                <a:spcPts val="600"/>
              </a:spcAft>
            </a:pPr>
            <a:r>
              <a:rPr lang="en-US" sz="2400">
                <a:latin typeface="Calibri" panose="020F0502020204030204" pitchFamily="34" charset="0"/>
                <a:cs typeface="Calibri" panose="020F0502020204030204" pitchFamily="34" charset="0"/>
              </a:rPr>
              <a:t>Stress affects the whole body…  </a:t>
            </a:r>
          </a:p>
          <a:p>
            <a:pPr>
              <a:lnSpc>
                <a:spcPct val="110000"/>
              </a:lnSpc>
              <a:spcAft>
                <a:spcPts val="600"/>
              </a:spcAft>
            </a:pPr>
            <a:r>
              <a:rPr lang="en-US" sz="2400">
                <a:latin typeface="Calibri" panose="020F0502020204030204" pitchFamily="34" charset="0"/>
                <a:cs typeface="Calibri" panose="020F0502020204030204" pitchFamily="34" charset="0"/>
              </a:rPr>
              <a:t>let’s find out how!</a:t>
            </a:r>
          </a:p>
        </p:txBody>
      </p:sp>
      <p:sp>
        <p:nvSpPr>
          <p:cNvPr id="8" name="TextBox 7">
            <a:extLst>
              <a:ext uri="{FF2B5EF4-FFF2-40B4-BE49-F238E27FC236}">
                <a16:creationId xmlns:a16="http://schemas.microsoft.com/office/drawing/2014/main" id="{32A36FB2-C349-AF27-29BF-524F40CD1F6C}"/>
              </a:ext>
            </a:extLst>
          </p:cNvPr>
          <p:cNvSpPr txBox="1"/>
          <p:nvPr/>
        </p:nvSpPr>
        <p:spPr>
          <a:xfrm>
            <a:off x="5227894" y="155276"/>
            <a:ext cx="5926531" cy="887615"/>
          </a:xfrm>
          <a:prstGeom prst="rect">
            <a:avLst/>
          </a:prstGeom>
          <a:noFill/>
        </p:spPr>
        <p:txBody>
          <a:bodyPr wrap="square" lIns="91440" tIns="45720" rIns="91440" bIns="45720" anchor="t">
            <a:spAutoFit/>
          </a:bodyPr>
          <a:lstStyle/>
          <a:p>
            <a:pPr algn="ctr">
              <a:lnSpc>
                <a:spcPct val="110000"/>
              </a:lnSpc>
              <a:spcAft>
                <a:spcPts val="600"/>
              </a:spcAft>
            </a:pPr>
            <a:r>
              <a:rPr lang="en-US" sz="2400" b="1">
                <a:latin typeface="Calibri"/>
                <a:ea typeface="Calibri"/>
                <a:cs typeface="Calibri"/>
              </a:rPr>
              <a:t>Brain</a:t>
            </a:r>
            <a:r>
              <a:rPr lang="en-US" sz="2400">
                <a:latin typeface="Calibri"/>
                <a:ea typeface="Calibri"/>
                <a:cs typeface="Calibri"/>
              </a:rPr>
              <a:t> gets active, releases chemicals (neurotransmitters)</a:t>
            </a:r>
          </a:p>
        </p:txBody>
      </p:sp>
      <p:sp>
        <p:nvSpPr>
          <p:cNvPr id="10" name="TextBox 9">
            <a:extLst>
              <a:ext uri="{FF2B5EF4-FFF2-40B4-BE49-F238E27FC236}">
                <a16:creationId xmlns:a16="http://schemas.microsoft.com/office/drawing/2014/main" id="{5559BEB6-267E-1CDE-F962-678031DCD60C}"/>
              </a:ext>
            </a:extLst>
          </p:cNvPr>
          <p:cNvSpPr txBox="1"/>
          <p:nvPr/>
        </p:nvSpPr>
        <p:spPr>
          <a:xfrm>
            <a:off x="10209277" y="1760260"/>
            <a:ext cx="1599765" cy="830997"/>
          </a:xfrm>
          <a:prstGeom prst="rect">
            <a:avLst/>
          </a:prstGeom>
          <a:noFill/>
        </p:spPr>
        <p:txBody>
          <a:bodyPr wrap="square">
            <a:spAutoFit/>
          </a:bodyPr>
          <a:lstStyle/>
          <a:p>
            <a:pPr algn="r"/>
            <a:r>
              <a:rPr lang="en-US" sz="2400">
                <a:latin typeface="Calibri" panose="020F0502020204030204" pitchFamily="34" charset="0"/>
                <a:cs typeface="Calibri" panose="020F0502020204030204" pitchFamily="34" charset="0"/>
              </a:rPr>
              <a:t>Faster </a:t>
            </a:r>
            <a:r>
              <a:rPr lang="en-US" sz="2400" b="1">
                <a:latin typeface="Calibri" panose="020F0502020204030204" pitchFamily="34" charset="0"/>
                <a:cs typeface="Calibri" panose="020F0502020204030204" pitchFamily="34" charset="0"/>
              </a:rPr>
              <a:t>heart</a:t>
            </a:r>
            <a:r>
              <a:rPr lang="en-US" sz="2400">
                <a:latin typeface="Calibri" panose="020F0502020204030204" pitchFamily="34" charset="0"/>
                <a:cs typeface="Calibri" panose="020F0502020204030204" pitchFamily="34" charset="0"/>
              </a:rPr>
              <a:t> rate</a:t>
            </a:r>
          </a:p>
        </p:txBody>
      </p:sp>
      <p:sp>
        <p:nvSpPr>
          <p:cNvPr id="12" name="TextBox 11">
            <a:extLst>
              <a:ext uri="{FF2B5EF4-FFF2-40B4-BE49-F238E27FC236}">
                <a16:creationId xmlns:a16="http://schemas.microsoft.com/office/drawing/2014/main" id="{6142FDA8-42C0-08F9-F3C6-497F5223E899}"/>
              </a:ext>
            </a:extLst>
          </p:cNvPr>
          <p:cNvSpPr txBox="1"/>
          <p:nvPr/>
        </p:nvSpPr>
        <p:spPr>
          <a:xfrm>
            <a:off x="10296879" y="3069693"/>
            <a:ext cx="1599765" cy="830997"/>
          </a:xfrm>
          <a:prstGeom prst="rect">
            <a:avLst/>
          </a:prstGeom>
          <a:noFill/>
        </p:spPr>
        <p:txBody>
          <a:bodyPr wrap="square">
            <a:spAutoFit/>
          </a:bodyPr>
          <a:lstStyle/>
          <a:p>
            <a:pPr algn="r"/>
            <a:r>
              <a:rPr lang="en-US" sz="2400" b="1">
                <a:latin typeface="Calibri" panose="020F0502020204030204" pitchFamily="34" charset="0"/>
                <a:cs typeface="Calibri" panose="020F0502020204030204" pitchFamily="34" charset="0"/>
              </a:rPr>
              <a:t>Liver</a:t>
            </a:r>
            <a:r>
              <a:rPr lang="en-US" sz="2400">
                <a:latin typeface="Calibri" panose="020F0502020204030204" pitchFamily="34" charset="0"/>
                <a:cs typeface="Calibri" panose="020F0502020204030204" pitchFamily="34" charset="0"/>
              </a:rPr>
              <a:t> works harder</a:t>
            </a:r>
          </a:p>
        </p:txBody>
      </p:sp>
      <p:sp>
        <p:nvSpPr>
          <p:cNvPr id="14" name="TextBox 13">
            <a:extLst>
              <a:ext uri="{FF2B5EF4-FFF2-40B4-BE49-F238E27FC236}">
                <a16:creationId xmlns:a16="http://schemas.microsoft.com/office/drawing/2014/main" id="{AD12CF9B-9D87-9357-F023-3493AADCBF5E}"/>
              </a:ext>
            </a:extLst>
          </p:cNvPr>
          <p:cNvSpPr txBox="1"/>
          <p:nvPr/>
        </p:nvSpPr>
        <p:spPr>
          <a:xfrm>
            <a:off x="10067394" y="4383189"/>
            <a:ext cx="1845668" cy="830997"/>
          </a:xfrm>
          <a:prstGeom prst="rect">
            <a:avLst/>
          </a:prstGeom>
          <a:noFill/>
        </p:spPr>
        <p:txBody>
          <a:bodyPr wrap="square">
            <a:spAutoFit/>
          </a:bodyPr>
          <a:lstStyle/>
          <a:p>
            <a:pPr algn="r"/>
            <a:r>
              <a:rPr lang="en-US" sz="2400" b="1">
                <a:latin typeface="Calibri" panose="020F0502020204030204" pitchFamily="34" charset="0"/>
                <a:cs typeface="Calibri" panose="020F0502020204030204" pitchFamily="34" charset="0"/>
              </a:rPr>
              <a:t>Stomach</a:t>
            </a:r>
            <a:r>
              <a:rPr lang="en-US" sz="2400">
                <a:latin typeface="Calibri" panose="020F0502020204030204" pitchFamily="34" charset="0"/>
                <a:cs typeface="Calibri" panose="020F0502020204030204" pitchFamily="34" charset="0"/>
              </a:rPr>
              <a:t> slows down</a:t>
            </a:r>
          </a:p>
        </p:txBody>
      </p:sp>
      <p:sp>
        <p:nvSpPr>
          <p:cNvPr id="16" name="TextBox 15">
            <a:extLst>
              <a:ext uri="{FF2B5EF4-FFF2-40B4-BE49-F238E27FC236}">
                <a16:creationId xmlns:a16="http://schemas.microsoft.com/office/drawing/2014/main" id="{ED294BEB-5146-E206-F088-03240DD870DB}"/>
              </a:ext>
            </a:extLst>
          </p:cNvPr>
          <p:cNvSpPr txBox="1"/>
          <p:nvPr/>
        </p:nvSpPr>
        <p:spPr>
          <a:xfrm>
            <a:off x="10067393" y="5677716"/>
            <a:ext cx="1854217" cy="830997"/>
          </a:xfrm>
          <a:prstGeom prst="rect">
            <a:avLst/>
          </a:prstGeom>
          <a:noFill/>
        </p:spPr>
        <p:txBody>
          <a:bodyPr wrap="square">
            <a:spAutoFit/>
          </a:bodyPr>
          <a:lstStyle/>
          <a:p>
            <a:pPr algn="r"/>
            <a:r>
              <a:rPr lang="en-US" sz="2400">
                <a:latin typeface="Calibri" panose="020F0502020204030204" pitchFamily="34" charset="0"/>
                <a:cs typeface="Calibri" panose="020F0502020204030204" pitchFamily="34" charset="0"/>
              </a:rPr>
              <a:t>Higher </a:t>
            </a:r>
            <a:r>
              <a:rPr lang="en-US" sz="2400" b="1">
                <a:latin typeface="Calibri" panose="020F0502020204030204" pitchFamily="34" charset="0"/>
                <a:cs typeface="Calibri" panose="020F0502020204030204" pitchFamily="34" charset="0"/>
              </a:rPr>
              <a:t>blood pressure</a:t>
            </a:r>
          </a:p>
        </p:txBody>
      </p:sp>
      <p:sp>
        <p:nvSpPr>
          <p:cNvPr id="19" name="TextBox 18">
            <a:extLst>
              <a:ext uri="{FF2B5EF4-FFF2-40B4-BE49-F238E27FC236}">
                <a16:creationId xmlns:a16="http://schemas.microsoft.com/office/drawing/2014/main" id="{534A79C7-6523-E638-5FE2-6177FB0F3CDB}"/>
              </a:ext>
            </a:extLst>
          </p:cNvPr>
          <p:cNvSpPr txBox="1"/>
          <p:nvPr/>
        </p:nvSpPr>
        <p:spPr>
          <a:xfrm>
            <a:off x="4707763" y="3924273"/>
            <a:ext cx="1484947" cy="2103333"/>
          </a:xfrm>
          <a:prstGeom prst="rect">
            <a:avLst/>
          </a:prstGeom>
          <a:noFill/>
        </p:spPr>
        <p:txBody>
          <a:bodyPr wrap="square" lIns="91440" tIns="45720" rIns="91440" bIns="45720" anchor="t">
            <a:spAutoFit/>
          </a:bodyPr>
          <a:lstStyle/>
          <a:p>
            <a:pPr>
              <a:lnSpc>
                <a:spcPct val="110000"/>
              </a:lnSpc>
              <a:spcAft>
                <a:spcPts val="600"/>
              </a:spcAft>
            </a:pPr>
            <a:r>
              <a:rPr lang="en-US" sz="2400" b="1">
                <a:latin typeface="Calibri"/>
                <a:ea typeface="Calibri"/>
                <a:cs typeface="Calibri"/>
              </a:rPr>
              <a:t>Kidneys</a:t>
            </a:r>
            <a:r>
              <a:rPr lang="en-US" sz="2400">
                <a:latin typeface="Calibri"/>
                <a:ea typeface="Calibri"/>
                <a:cs typeface="Calibri"/>
              </a:rPr>
              <a:t> release stress &amp; action hormones</a:t>
            </a:r>
          </a:p>
        </p:txBody>
      </p:sp>
      <p:sp>
        <p:nvSpPr>
          <p:cNvPr id="21" name="TextBox 20">
            <a:extLst>
              <a:ext uri="{FF2B5EF4-FFF2-40B4-BE49-F238E27FC236}">
                <a16:creationId xmlns:a16="http://schemas.microsoft.com/office/drawing/2014/main" id="{2F36D26F-60F4-9890-34B8-675024F07EDE}"/>
              </a:ext>
            </a:extLst>
          </p:cNvPr>
          <p:cNvSpPr txBox="1"/>
          <p:nvPr/>
        </p:nvSpPr>
        <p:spPr>
          <a:xfrm>
            <a:off x="4706325" y="1754465"/>
            <a:ext cx="1861608" cy="1290803"/>
          </a:xfrm>
          <a:prstGeom prst="rect">
            <a:avLst/>
          </a:prstGeom>
          <a:noFill/>
        </p:spPr>
        <p:txBody>
          <a:bodyPr wrap="square">
            <a:spAutoFit/>
          </a:bodyPr>
          <a:lstStyle/>
          <a:p>
            <a:pPr>
              <a:lnSpc>
                <a:spcPct val="110000"/>
              </a:lnSpc>
              <a:spcAft>
                <a:spcPts val="600"/>
              </a:spcAft>
            </a:pPr>
            <a:r>
              <a:rPr lang="en-US" sz="2400" b="1">
                <a:latin typeface="Calibri" panose="020F0502020204030204" pitchFamily="34" charset="0"/>
                <a:cs typeface="Calibri" panose="020F0502020204030204" pitchFamily="34" charset="0"/>
              </a:rPr>
              <a:t>Lungs</a:t>
            </a:r>
            <a:r>
              <a:rPr lang="en-US" sz="2400">
                <a:latin typeface="Calibri" panose="020F0502020204030204" pitchFamily="34" charset="0"/>
                <a:cs typeface="Calibri" panose="020F0502020204030204" pitchFamily="34" charset="0"/>
              </a:rPr>
              <a:t> breathe faster</a:t>
            </a:r>
          </a:p>
        </p:txBody>
      </p:sp>
      <p:sp>
        <p:nvSpPr>
          <p:cNvPr id="4" name="Slide Number Placeholder 3">
            <a:extLst>
              <a:ext uri="{FF2B5EF4-FFF2-40B4-BE49-F238E27FC236}">
                <a16:creationId xmlns:a16="http://schemas.microsoft.com/office/drawing/2014/main" id="{E1E95CCE-698C-2338-7FFB-84329CFDC5B4}"/>
              </a:ext>
            </a:extLst>
          </p:cNvPr>
          <p:cNvSpPr>
            <a:spLocks noGrp="1"/>
          </p:cNvSpPr>
          <p:nvPr>
            <p:ph type="sldNum" sz="quarter" idx="12"/>
          </p:nvPr>
        </p:nvSpPr>
        <p:spPr/>
        <p:txBody>
          <a:bodyPr/>
          <a:lstStyle/>
          <a:p>
            <a:fld id="{0BA21EBD-6322-B942-88E0-85CED944E7BE}" type="slidenum">
              <a:rPr lang="en-US" smtClean="0"/>
              <a:t>11</a:t>
            </a:fld>
            <a:endParaRPr lang="en-US"/>
          </a:p>
        </p:txBody>
      </p:sp>
    </p:spTree>
    <p:extLst>
      <p:ext uri="{BB962C8B-B14F-4D97-AF65-F5344CB8AC3E}">
        <p14:creationId xmlns:p14="http://schemas.microsoft.com/office/powerpoint/2010/main" val="977472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6D50C8F-2E67-FF11-68B8-C107A431BEFB}"/>
              </a:ext>
            </a:extLst>
          </p:cNvPr>
          <p:cNvSpPr/>
          <p:nvPr/>
        </p:nvSpPr>
        <p:spPr>
          <a:xfrm>
            <a:off x="4308529" y="0"/>
            <a:ext cx="7883470" cy="6857999"/>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396A7E6-88EE-B676-93A6-520BE140391F}"/>
              </a:ext>
            </a:extLst>
          </p:cNvPr>
          <p:cNvSpPr/>
          <p:nvPr/>
        </p:nvSpPr>
        <p:spPr>
          <a:xfrm>
            <a:off x="5384678" y="661829"/>
            <a:ext cx="5777240" cy="55450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3" name="TextBox 2">
            <a:extLst>
              <a:ext uri="{FF2B5EF4-FFF2-40B4-BE49-F238E27FC236}">
                <a16:creationId xmlns:a16="http://schemas.microsoft.com/office/drawing/2014/main" id="{57B1BF53-C97B-A56E-2A7B-9B8E7573A4D0}"/>
              </a:ext>
            </a:extLst>
          </p:cNvPr>
          <p:cNvSpPr txBox="1"/>
          <p:nvPr/>
        </p:nvSpPr>
        <p:spPr>
          <a:xfrm>
            <a:off x="441178" y="645226"/>
            <a:ext cx="3678188" cy="1569660"/>
          </a:xfrm>
          <a:prstGeom prst="rect">
            <a:avLst/>
          </a:prstGeom>
          <a:noFill/>
        </p:spPr>
        <p:txBody>
          <a:bodyPr wrap="square">
            <a:spAutoFit/>
          </a:bodyPr>
          <a:lstStyle/>
          <a:p>
            <a:r>
              <a:rPr lang="en-US" sz="4800">
                <a:latin typeface="Anton" pitchFamily="2" charset="77"/>
              </a:rPr>
              <a:t>A stress sweet-spot</a:t>
            </a:r>
          </a:p>
        </p:txBody>
      </p:sp>
      <p:sp>
        <p:nvSpPr>
          <p:cNvPr id="5" name="TextBox 4">
            <a:extLst>
              <a:ext uri="{FF2B5EF4-FFF2-40B4-BE49-F238E27FC236}">
                <a16:creationId xmlns:a16="http://schemas.microsoft.com/office/drawing/2014/main" id="{DE8AC637-C4AD-4A10-AAF8-5B155775EC50}"/>
              </a:ext>
            </a:extLst>
          </p:cNvPr>
          <p:cNvSpPr txBox="1"/>
          <p:nvPr/>
        </p:nvSpPr>
        <p:spPr>
          <a:xfrm>
            <a:off x="441178" y="2836763"/>
            <a:ext cx="3107934" cy="3402150"/>
          </a:xfrm>
          <a:prstGeom prst="rect">
            <a:avLst/>
          </a:prstGeom>
          <a:noFill/>
        </p:spPr>
        <p:txBody>
          <a:bodyPr wrap="square" lIns="91440" tIns="45720" rIns="91440" bIns="45720" anchor="t">
            <a:spAutoFit/>
          </a:bodyPr>
          <a:lstStyle/>
          <a:p>
            <a:pPr indent="-228600">
              <a:lnSpc>
                <a:spcPct val="110000"/>
              </a:lnSpc>
              <a:spcAft>
                <a:spcPts val="600"/>
              </a:spcAft>
            </a:pPr>
            <a:r>
              <a:rPr lang="en-US" sz="2400">
                <a:latin typeface="Calibri"/>
                <a:ea typeface="Calibri"/>
                <a:cs typeface="Calibri"/>
              </a:rPr>
              <a:t>The Yerkes-Dodson effect shows that people need just the right amount of stress to perform at their best.</a:t>
            </a:r>
            <a:endParaRPr lang="en-US" sz="2400">
              <a:latin typeface="Aptos"/>
              <a:ea typeface="Calibri"/>
              <a:cs typeface="Calibri"/>
            </a:endParaRPr>
          </a:p>
          <a:p>
            <a:pPr indent="-228600">
              <a:lnSpc>
                <a:spcPct val="110000"/>
              </a:lnSpc>
              <a:spcAft>
                <a:spcPts val="600"/>
              </a:spcAft>
            </a:pPr>
            <a:r>
              <a:rPr lang="en-US" sz="2400">
                <a:latin typeface="Calibri"/>
                <a:ea typeface="Calibri"/>
                <a:cs typeface="Calibri"/>
              </a:rPr>
              <a:t>Not too much or too little. </a:t>
            </a:r>
            <a:endParaRPr lang="en-US" sz="2400"/>
          </a:p>
        </p:txBody>
      </p:sp>
      <p:cxnSp>
        <p:nvCxnSpPr>
          <p:cNvPr id="8" name="Straight Arrow Connector 7">
            <a:extLst>
              <a:ext uri="{FF2B5EF4-FFF2-40B4-BE49-F238E27FC236}">
                <a16:creationId xmlns:a16="http://schemas.microsoft.com/office/drawing/2014/main" id="{4D810280-58B4-C1BB-C3CD-F857EDF53A1A}"/>
              </a:ext>
            </a:extLst>
          </p:cNvPr>
          <p:cNvCxnSpPr>
            <a:cxnSpLocks/>
          </p:cNvCxnSpPr>
          <p:nvPr/>
        </p:nvCxnSpPr>
        <p:spPr>
          <a:xfrm flipV="1">
            <a:off x="6347622" y="979645"/>
            <a:ext cx="0" cy="4339526"/>
          </a:xfrm>
          <a:prstGeom prst="straightConnector1">
            <a:avLst/>
          </a:prstGeom>
          <a:ln w="50800">
            <a:solidFill>
              <a:srgbClr val="97A0D5"/>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2E434D27-042C-6817-98ED-CDC66EC2E80A}"/>
              </a:ext>
            </a:extLst>
          </p:cNvPr>
          <p:cNvCxnSpPr>
            <a:cxnSpLocks/>
          </p:cNvCxnSpPr>
          <p:nvPr/>
        </p:nvCxnSpPr>
        <p:spPr>
          <a:xfrm>
            <a:off x="6316428" y="5319171"/>
            <a:ext cx="4417865" cy="0"/>
          </a:xfrm>
          <a:prstGeom prst="straightConnector1">
            <a:avLst/>
          </a:prstGeom>
          <a:ln w="50800">
            <a:solidFill>
              <a:srgbClr val="97A0D5"/>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6DC75E3-1A5E-B44D-9F63-49954801A984}"/>
              </a:ext>
            </a:extLst>
          </p:cNvPr>
          <p:cNvSpPr txBox="1"/>
          <p:nvPr/>
        </p:nvSpPr>
        <p:spPr>
          <a:xfrm>
            <a:off x="7216677" y="5537009"/>
            <a:ext cx="6098582" cy="584775"/>
          </a:xfrm>
          <a:prstGeom prst="rect">
            <a:avLst/>
          </a:prstGeom>
          <a:noFill/>
        </p:spPr>
        <p:txBody>
          <a:bodyPr wrap="square">
            <a:spAutoFit/>
          </a:bodyPr>
          <a:lstStyle/>
          <a:p>
            <a:r>
              <a:rPr lang="en-US" sz="3200">
                <a:latin typeface="Anton" pitchFamily="2" charset="77"/>
                <a:cs typeface="Calibri" panose="020F0502020204030204" pitchFamily="34" charset="0"/>
              </a:rPr>
              <a:t>Arousal (stress)</a:t>
            </a:r>
            <a:endParaRPr lang="en-US" sz="3200"/>
          </a:p>
        </p:txBody>
      </p:sp>
      <p:sp>
        <p:nvSpPr>
          <p:cNvPr id="13" name="TextBox 12">
            <a:extLst>
              <a:ext uri="{FF2B5EF4-FFF2-40B4-BE49-F238E27FC236}">
                <a16:creationId xmlns:a16="http://schemas.microsoft.com/office/drawing/2014/main" id="{FBBFE9DF-FFF6-056D-2484-53048DF3A805}"/>
              </a:ext>
            </a:extLst>
          </p:cNvPr>
          <p:cNvSpPr txBox="1"/>
          <p:nvPr/>
        </p:nvSpPr>
        <p:spPr>
          <a:xfrm rot="16200000">
            <a:off x="2831212" y="1172304"/>
            <a:ext cx="6098582" cy="584775"/>
          </a:xfrm>
          <a:prstGeom prst="rect">
            <a:avLst/>
          </a:prstGeom>
          <a:noFill/>
        </p:spPr>
        <p:txBody>
          <a:bodyPr wrap="square">
            <a:spAutoFit/>
          </a:bodyPr>
          <a:lstStyle/>
          <a:p>
            <a:r>
              <a:rPr lang="en-US" sz="3200">
                <a:latin typeface="Anton" pitchFamily="2" charset="77"/>
                <a:cs typeface="Calibri" panose="020F0502020204030204" pitchFamily="34" charset="0"/>
              </a:rPr>
              <a:t>Performance</a:t>
            </a:r>
            <a:endParaRPr lang="en-US" sz="3200"/>
          </a:p>
        </p:txBody>
      </p:sp>
      <p:pic>
        <p:nvPicPr>
          <p:cNvPr id="22" name="Picture 21">
            <a:extLst>
              <a:ext uri="{FF2B5EF4-FFF2-40B4-BE49-F238E27FC236}">
                <a16:creationId xmlns:a16="http://schemas.microsoft.com/office/drawing/2014/main" id="{D9F1C3D0-5D44-3F29-2FB8-3978343C5D56}"/>
              </a:ext>
            </a:extLst>
          </p:cNvPr>
          <p:cNvPicPr>
            <a:picLocks noChangeAspect="1"/>
          </p:cNvPicPr>
          <p:nvPr/>
        </p:nvPicPr>
        <p:blipFill>
          <a:blip r:embed="rId5"/>
          <a:stretch>
            <a:fillRect/>
          </a:stretch>
        </p:blipFill>
        <p:spPr>
          <a:xfrm rot="13266562">
            <a:off x="10261381" y="445923"/>
            <a:ext cx="1331152" cy="688983"/>
          </a:xfrm>
          <a:prstGeom prst="rect">
            <a:avLst/>
          </a:prstGeom>
        </p:spPr>
      </p:pic>
      <p:pic>
        <p:nvPicPr>
          <p:cNvPr id="23" name="Picture 22">
            <a:extLst>
              <a:ext uri="{FF2B5EF4-FFF2-40B4-BE49-F238E27FC236}">
                <a16:creationId xmlns:a16="http://schemas.microsoft.com/office/drawing/2014/main" id="{32B12E85-36BD-F0C1-EF8E-7BC227BC8541}"/>
              </a:ext>
            </a:extLst>
          </p:cNvPr>
          <p:cNvPicPr>
            <a:picLocks noChangeAspect="1"/>
          </p:cNvPicPr>
          <p:nvPr/>
        </p:nvPicPr>
        <p:blipFill>
          <a:blip r:embed="rId5"/>
          <a:stretch>
            <a:fillRect/>
          </a:stretch>
        </p:blipFill>
        <p:spPr>
          <a:xfrm rot="13266562">
            <a:off x="4937670" y="5711866"/>
            <a:ext cx="1331152" cy="688983"/>
          </a:xfrm>
          <a:prstGeom prst="rect">
            <a:avLst/>
          </a:prstGeom>
        </p:spPr>
      </p:pic>
      <p:sp>
        <p:nvSpPr>
          <p:cNvPr id="24" name="Arc 23">
            <a:extLst>
              <a:ext uri="{FF2B5EF4-FFF2-40B4-BE49-F238E27FC236}">
                <a16:creationId xmlns:a16="http://schemas.microsoft.com/office/drawing/2014/main" id="{2AE89876-C8D1-8FB8-7EA6-159A1A7225C6}"/>
              </a:ext>
            </a:extLst>
          </p:cNvPr>
          <p:cNvSpPr/>
          <p:nvPr/>
        </p:nvSpPr>
        <p:spPr>
          <a:xfrm>
            <a:off x="6820805" y="1933515"/>
            <a:ext cx="3545838" cy="5191933"/>
          </a:xfrm>
          <a:prstGeom prst="arc">
            <a:avLst/>
          </a:prstGeom>
          <a:ln w="31750">
            <a:solidFill>
              <a:srgbClr val="E1954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22917FED-928D-543E-D141-518CF3D8F186}"/>
              </a:ext>
            </a:extLst>
          </p:cNvPr>
          <p:cNvSpPr/>
          <p:nvPr/>
        </p:nvSpPr>
        <p:spPr>
          <a:xfrm flipH="1">
            <a:off x="6838727" y="1933515"/>
            <a:ext cx="3545838" cy="5191933"/>
          </a:xfrm>
          <a:prstGeom prst="arc">
            <a:avLst/>
          </a:prstGeom>
          <a:ln w="31750">
            <a:solidFill>
              <a:srgbClr val="E1954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FFDDC2F-FA81-703F-133C-EDC557CD5FFF}"/>
              </a:ext>
            </a:extLst>
          </p:cNvPr>
          <p:cNvSpPr>
            <a:spLocks noGrp="1"/>
          </p:cNvSpPr>
          <p:nvPr>
            <p:ph type="sldNum" sz="quarter" idx="12"/>
          </p:nvPr>
        </p:nvSpPr>
        <p:spPr/>
        <p:txBody>
          <a:bodyPr/>
          <a:lstStyle/>
          <a:p>
            <a:fld id="{0BA21EBD-6322-B942-88E0-85CED944E7BE}" type="slidenum">
              <a:rPr lang="en-US" smtClean="0"/>
              <a:t>12</a:t>
            </a:fld>
            <a:endParaRPr lang="en-US"/>
          </a:p>
        </p:txBody>
      </p:sp>
    </p:spTree>
    <p:extLst>
      <p:ext uri="{BB962C8B-B14F-4D97-AF65-F5344CB8AC3E}">
        <p14:creationId xmlns:p14="http://schemas.microsoft.com/office/powerpoint/2010/main" val="1387903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7D30C0-9A71-9DC5-92D6-E84758DBF4D2}"/>
              </a:ext>
            </a:extLst>
          </p:cNvPr>
          <p:cNvSpPr/>
          <p:nvPr/>
        </p:nvSpPr>
        <p:spPr>
          <a:xfrm>
            <a:off x="0" y="1"/>
            <a:ext cx="7883470" cy="6857999"/>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8BC0AF1-9232-4C2B-24AB-5CEAB521EE2F}"/>
              </a:ext>
            </a:extLst>
          </p:cNvPr>
          <p:cNvSpPr/>
          <p:nvPr/>
        </p:nvSpPr>
        <p:spPr>
          <a:xfrm>
            <a:off x="1901896" y="656452"/>
            <a:ext cx="5777240" cy="55450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3" name="TextBox 2">
            <a:extLst>
              <a:ext uri="{FF2B5EF4-FFF2-40B4-BE49-F238E27FC236}">
                <a16:creationId xmlns:a16="http://schemas.microsoft.com/office/drawing/2014/main" id="{E596C79A-1E78-FA00-4E15-9A645FA5C341}"/>
              </a:ext>
            </a:extLst>
          </p:cNvPr>
          <p:cNvSpPr txBox="1"/>
          <p:nvPr/>
        </p:nvSpPr>
        <p:spPr>
          <a:xfrm>
            <a:off x="8393065" y="630894"/>
            <a:ext cx="3566810" cy="1569660"/>
          </a:xfrm>
          <a:prstGeom prst="rect">
            <a:avLst/>
          </a:prstGeom>
          <a:noFill/>
        </p:spPr>
        <p:txBody>
          <a:bodyPr wrap="square">
            <a:spAutoFit/>
          </a:bodyPr>
          <a:lstStyle/>
          <a:p>
            <a:r>
              <a:rPr lang="en-US" sz="4800">
                <a:latin typeface="Anton" pitchFamily="2" charset="77"/>
              </a:rPr>
              <a:t>The science of stress</a:t>
            </a:r>
          </a:p>
        </p:txBody>
      </p:sp>
      <p:sp>
        <p:nvSpPr>
          <p:cNvPr id="11" name="TextBox 10">
            <a:extLst>
              <a:ext uri="{FF2B5EF4-FFF2-40B4-BE49-F238E27FC236}">
                <a16:creationId xmlns:a16="http://schemas.microsoft.com/office/drawing/2014/main" id="{45229C03-AFC0-A1B4-5BD3-E90500E05B68}"/>
              </a:ext>
            </a:extLst>
          </p:cNvPr>
          <p:cNvSpPr txBox="1"/>
          <p:nvPr/>
        </p:nvSpPr>
        <p:spPr>
          <a:xfrm>
            <a:off x="8400482" y="2351003"/>
            <a:ext cx="2440600" cy="884538"/>
          </a:xfrm>
          <a:prstGeom prst="rect">
            <a:avLst/>
          </a:prstGeom>
          <a:noFill/>
        </p:spPr>
        <p:txBody>
          <a:bodyPr wrap="square">
            <a:spAutoFit/>
          </a:bodyPr>
          <a:lstStyle/>
          <a:p>
            <a:pPr>
              <a:lnSpc>
                <a:spcPct val="110000"/>
              </a:lnSpc>
              <a:spcAft>
                <a:spcPts val="600"/>
              </a:spcAft>
            </a:pPr>
            <a:r>
              <a:rPr lang="en-US" sz="2400">
                <a:latin typeface="Calibri" panose="020F0502020204030204" pitchFamily="34" charset="0"/>
                <a:cs typeface="Calibri" panose="020F0502020204030204" pitchFamily="34" charset="0"/>
              </a:rPr>
              <a:t>Let’s zoom in on the brain …</a:t>
            </a:r>
          </a:p>
        </p:txBody>
      </p:sp>
      <p:sp>
        <p:nvSpPr>
          <p:cNvPr id="4" name="Slide Number Placeholder 3">
            <a:extLst>
              <a:ext uri="{FF2B5EF4-FFF2-40B4-BE49-F238E27FC236}">
                <a16:creationId xmlns:a16="http://schemas.microsoft.com/office/drawing/2014/main" id="{C7096F1F-E563-8ED0-F318-556E24330185}"/>
              </a:ext>
            </a:extLst>
          </p:cNvPr>
          <p:cNvSpPr>
            <a:spLocks noGrp="1"/>
          </p:cNvSpPr>
          <p:nvPr>
            <p:ph type="sldNum" sz="quarter" idx="12"/>
          </p:nvPr>
        </p:nvSpPr>
        <p:spPr/>
        <p:txBody>
          <a:bodyPr/>
          <a:lstStyle/>
          <a:p>
            <a:fld id="{0BA21EBD-6322-B942-88E0-85CED944E7BE}" type="slidenum">
              <a:rPr lang="en-US" smtClean="0"/>
              <a:t>13</a:t>
            </a:fld>
            <a:endParaRPr lang="en-US"/>
          </a:p>
        </p:txBody>
      </p:sp>
      <p:sp>
        <p:nvSpPr>
          <p:cNvPr id="12" name="Rectangle 11">
            <a:extLst>
              <a:ext uri="{FF2B5EF4-FFF2-40B4-BE49-F238E27FC236}">
                <a16:creationId xmlns:a16="http://schemas.microsoft.com/office/drawing/2014/main" id="{3A16F8A4-0198-AEE7-0CB1-AB6CA87955CE}"/>
              </a:ext>
            </a:extLst>
          </p:cNvPr>
          <p:cNvSpPr/>
          <p:nvPr/>
        </p:nvSpPr>
        <p:spPr>
          <a:xfrm>
            <a:off x="306485" y="251431"/>
            <a:ext cx="3552566" cy="19491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CC9CC9-C5A2-4616-BAFF-45C282D42394}"/>
              </a:ext>
            </a:extLst>
          </p:cNvPr>
          <p:cNvSpPr/>
          <p:nvPr/>
        </p:nvSpPr>
        <p:spPr>
          <a:xfrm>
            <a:off x="363220" y="4541758"/>
            <a:ext cx="3552566" cy="19491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E272CB-9DAA-6BD6-F238-C664930EF97B}"/>
              </a:ext>
            </a:extLst>
          </p:cNvPr>
          <p:cNvSpPr txBox="1"/>
          <p:nvPr/>
        </p:nvSpPr>
        <p:spPr>
          <a:xfrm>
            <a:off x="440710" y="403924"/>
            <a:ext cx="2922372" cy="1697068"/>
          </a:xfrm>
          <a:prstGeom prst="rect">
            <a:avLst/>
          </a:prstGeom>
          <a:noFill/>
        </p:spPr>
        <p:txBody>
          <a:bodyPr wrap="square">
            <a:spAutoFit/>
          </a:bodyPr>
          <a:lstStyle/>
          <a:p>
            <a:pPr>
              <a:lnSpc>
                <a:spcPct val="110000"/>
              </a:lnSpc>
              <a:spcAft>
                <a:spcPts val="600"/>
              </a:spcAft>
            </a:pPr>
            <a:r>
              <a:rPr lang="en-US" sz="2400">
                <a:latin typeface="Calibri" panose="020F0502020204030204" pitchFamily="34" charset="0"/>
                <a:cs typeface="Calibri" panose="020F0502020204030204" pitchFamily="34" charset="0"/>
              </a:rPr>
              <a:t>The </a:t>
            </a:r>
            <a:r>
              <a:rPr lang="en-US" sz="2400" b="1">
                <a:latin typeface="Calibri" panose="020F0502020204030204" pitchFamily="34" charset="0"/>
                <a:cs typeface="Calibri" panose="020F0502020204030204" pitchFamily="34" charset="0"/>
              </a:rPr>
              <a:t>prefrontal cortex </a:t>
            </a:r>
            <a:r>
              <a:rPr lang="en-US" sz="2400">
                <a:latin typeface="Calibri" panose="020F0502020204030204" pitchFamily="34" charset="0"/>
                <a:cs typeface="Calibri" panose="020F0502020204030204" pitchFamily="34" charset="0"/>
              </a:rPr>
              <a:t>helps to calm the limbic system and control stress</a:t>
            </a:r>
          </a:p>
        </p:txBody>
      </p:sp>
      <p:sp>
        <p:nvSpPr>
          <p:cNvPr id="8" name="TextBox 7">
            <a:extLst>
              <a:ext uri="{FF2B5EF4-FFF2-40B4-BE49-F238E27FC236}">
                <a16:creationId xmlns:a16="http://schemas.microsoft.com/office/drawing/2014/main" id="{C9848E0E-FB0F-EA47-B41E-96A4B85035AA}"/>
              </a:ext>
            </a:extLst>
          </p:cNvPr>
          <p:cNvSpPr txBox="1"/>
          <p:nvPr/>
        </p:nvSpPr>
        <p:spPr>
          <a:xfrm>
            <a:off x="435662" y="4667785"/>
            <a:ext cx="3552567" cy="1697068"/>
          </a:xfrm>
          <a:prstGeom prst="rect">
            <a:avLst/>
          </a:prstGeom>
          <a:noFill/>
        </p:spPr>
        <p:txBody>
          <a:bodyPr wrap="square" lIns="91440" tIns="45720" rIns="91440" bIns="45720" anchor="t">
            <a:spAutoFit/>
          </a:bodyPr>
          <a:lstStyle/>
          <a:p>
            <a:pPr>
              <a:lnSpc>
                <a:spcPct val="110000"/>
              </a:lnSpc>
              <a:spcAft>
                <a:spcPts val="600"/>
              </a:spcAft>
            </a:pPr>
            <a:r>
              <a:rPr lang="en-US" sz="2400">
                <a:latin typeface="Calibri"/>
                <a:ea typeface="Calibri"/>
                <a:cs typeface="Calibri"/>
              </a:rPr>
              <a:t>The </a:t>
            </a:r>
            <a:r>
              <a:rPr lang="en-US" sz="2400" b="1">
                <a:latin typeface="Calibri"/>
                <a:ea typeface="Calibri"/>
                <a:cs typeface="Calibri"/>
              </a:rPr>
              <a:t>limbic system </a:t>
            </a:r>
            <a:r>
              <a:rPr lang="en-US" sz="2400">
                <a:latin typeface="Calibri"/>
                <a:ea typeface="Calibri"/>
                <a:cs typeface="Calibri"/>
              </a:rPr>
              <a:t>(especially the </a:t>
            </a:r>
            <a:r>
              <a:rPr lang="en-US" sz="2400" b="1">
                <a:latin typeface="Calibri"/>
                <a:ea typeface="Calibri"/>
                <a:cs typeface="Calibri"/>
              </a:rPr>
              <a:t>amygdala</a:t>
            </a:r>
            <a:r>
              <a:rPr lang="en-US" sz="2400">
                <a:latin typeface="Calibri"/>
                <a:ea typeface="Calibri"/>
                <a:cs typeface="Calibri"/>
              </a:rPr>
              <a:t>) signals the alarm when the person feels stressed</a:t>
            </a:r>
          </a:p>
        </p:txBody>
      </p:sp>
      <p:pic>
        <p:nvPicPr>
          <p:cNvPr id="19" name="Picture 18" descr="A close-up of a brain&#10;&#10;Description automatically generated">
            <a:extLst>
              <a:ext uri="{FF2B5EF4-FFF2-40B4-BE49-F238E27FC236}">
                <a16:creationId xmlns:a16="http://schemas.microsoft.com/office/drawing/2014/main" id="{013EEA29-9DF3-2953-9639-527DA8A5A9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95173" y="824042"/>
            <a:ext cx="4822997" cy="4822997"/>
          </a:xfrm>
          <a:prstGeom prst="rect">
            <a:avLst/>
          </a:prstGeom>
        </p:spPr>
      </p:pic>
      <p:cxnSp>
        <p:nvCxnSpPr>
          <p:cNvPr id="20" name="Straight Arrow Connector 19">
            <a:extLst>
              <a:ext uri="{FF2B5EF4-FFF2-40B4-BE49-F238E27FC236}">
                <a16:creationId xmlns:a16="http://schemas.microsoft.com/office/drawing/2014/main" id="{37C02B63-42A9-D975-C910-715ADC48A5F7}"/>
              </a:ext>
            </a:extLst>
          </p:cNvPr>
          <p:cNvCxnSpPr>
            <a:cxnSpLocks/>
          </p:cNvCxnSpPr>
          <p:nvPr/>
        </p:nvCxnSpPr>
        <p:spPr>
          <a:xfrm flipH="1" flipV="1">
            <a:off x="4331332" y="2134628"/>
            <a:ext cx="221924" cy="504057"/>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C968DE7-0DA4-E441-1AD5-C2BF635FA301}"/>
              </a:ext>
            </a:extLst>
          </p:cNvPr>
          <p:cNvCxnSpPr>
            <a:cxnSpLocks/>
          </p:cNvCxnSpPr>
          <p:nvPr/>
        </p:nvCxnSpPr>
        <p:spPr>
          <a:xfrm flipH="1">
            <a:off x="4649517" y="3458935"/>
            <a:ext cx="946265" cy="643689"/>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085FA0E-86DC-74A9-F5E0-6094AB92C75D}"/>
              </a:ext>
            </a:extLst>
          </p:cNvPr>
          <p:cNvSpPr txBox="1"/>
          <p:nvPr/>
        </p:nvSpPr>
        <p:spPr>
          <a:xfrm>
            <a:off x="3292990" y="1614637"/>
            <a:ext cx="1635399" cy="830997"/>
          </a:xfrm>
          <a:prstGeom prst="rect">
            <a:avLst/>
          </a:prstGeom>
          <a:noFill/>
        </p:spPr>
        <p:txBody>
          <a:bodyPr wrap="square" lIns="91440" tIns="45720" rIns="91440" bIns="45720" anchor="t">
            <a:spAutoFit/>
          </a:bodyPr>
          <a:lstStyle/>
          <a:p>
            <a:r>
              <a:rPr lang="en-US" sz="2400">
                <a:latin typeface="Calibri"/>
                <a:cs typeface="Calibri"/>
              </a:rPr>
              <a:t>Prefrontal</a:t>
            </a:r>
          </a:p>
          <a:p>
            <a:r>
              <a:rPr lang="en-US" sz="2400">
                <a:latin typeface="Calibri"/>
                <a:cs typeface="Calibri"/>
              </a:rPr>
              <a:t>cortex</a:t>
            </a:r>
          </a:p>
        </p:txBody>
      </p:sp>
      <p:sp>
        <p:nvSpPr>
          <p:cNvPr id="28" name="TextBox 27">
            <a:extLst>
              <a:ext uri="{FF2B5EF4-FFF2-40B4-BE49-F238E27FC236}">
                <a16:creationId xmlns:a16="http://schemas.microsoft.com/office/drawing/2014/main" id="{4D07497F-8099-14B4-47C2-5482FA92E262}"/>
              </a:ext>
            </a:extLst>
          </p:cNvPr>
          <p:cNvSpPr txBox="1"/>
          <p:nvPr/>
        </p:nvSpPr>
        <p:spPr>
          <a:xfrm>
            <a:off x="3591822" y="4037131"/>
            <a:ext cx="2324235" cy="461665"/>
          </a:xfrm>
          <a:prstGeom prst="rect">
            <a:avLst/>
          </a:prstGeom>
          <a:noFill/>
        </p:spPr>
        <p:txBody>
          <a:bodyPr wrap="square" lIns="91440" tIns="45720" rIns="91440" bIns="45720" anchor="t">
            <a:spAutoFit/>
          </a:bodyPr>
          <a:lstStyle/>
          <a:p>
            <a:r>
              <a:rPr lang="en-US" sz="2400">
                <a:latin typeface="Calibri"/>
                <a:cs typeface="Calibri"/>
              </a:rPr>
              <a:t>Limbic system</a:t>
            </a:r>
          </a:p>
        </p:txBody>
      </p:sp>
      <p:cxnSp>
        <p:nvCxnSpPr>
          <p:cNvPr id="29" name="Straight Arrow Connector 28">
            <a:extLst>
              <a:ext uri="{FF2B5EF4-FFF2-40B4-BE49-F238E27FC236}">
                <a16:creationId xmlns:a16="http://schemas.microsoft.com/office/drawing/2014/main" id="{B8C440BC-C58F-8B9B-E468-13AAB3ABDAD8}"/>
              </a:ext>
            </a:extLst>
          </p:cNvPr>
          <p:cNvCxnSpPr>
            <a:cxnSpLocks/>
          </p:cNvCxnSpPr>
          <p:nvPr/>
        </p:nvCxnSpPr>
        <p:spPr>
          <a:xfrm flipH="1" flipV="1">
            <a:off x="4314817" y="3647433"/>
            <a:ext cx="807832" cy="4553"/>
          </a:xfrm>
          <a:prstGeom prst="straightConnector1">
            <a:avLst/>
          </a:prstGeom>
          <a:ln w="19050">
            <a:solidFill>
              <a:srgbClr val="97A0D5"/>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DB4312E-2696-A6C7-0673-68AAAF625A27}"/>
              </a:ext>
            </a:extLst>
          </p:cNvPr>
          <p:cNvSpPr txBox="1"/>
          <p:nvPr/>
        </p:nvSpPr>
        <p:spPr>
          <a:xfrm>
            <a:off x="2845979" y="3391272"/>
            <a:ext cx="2324235" cy="461665"/>
          </a:xfrm>
          <a:prstGeom prst="rect">
            <a:avLst/>
          </a:prstGeom>
          <a:noFill/>
        </p:spPr>
        <p:txBody>
          <a:bodyPr wrap="square" lIns="91440" tIns="45720" rIns="91440" bIns="45720" anchor="t">
            <a:spAutoFit/>
          </a:bodyPr>
          <a:lstStyle/>
          <a:p>
            <a:r>
              <a:rPr lang="en-US" sz="2400">
                <a:latin typeface="Calibri"/>
                <a:cs typeface="Calibri"/>
              </a:rPr>
              <a:t>Amygdala</a:t>
            </a:r>
          </a:p>
        </p:txBody>
      </p:sp>
    </p:spTree>
    <p:extLst>
      <p:ext uri="{BB962C8B-B14F-4D97-AF65-F5344CB8AC3E}">
        <p14:creationId xmlns:p14="http://schemas.microsoft.com/office/powerpoint/2010/main" val="1879464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877FEA-412D-9CAB-D9F9-05C1BA5C1CE9}"/>
              </a:ext>
            </a:extLst>
          </p:cNvPr>
          <p:cNvSpPr/>
          <p:nvPr/>
        </p:nvSpPr>
        <p:spPr>
          <a:xfrm>
            <a:off x="0" y="-13561"/>
            <a:ext cx="5420937" cy="6858001"/>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18" name="TextBox 17">
            <a:extLst>
              <a:ext uri="{FF2B5EF4-FFF2-40B4-BE49-F238E27FC236}">
                <a16:creationId xmlns:a16="http://schemas.microsoft.com/office/drawing/2014/main" id="{820D59D1-79D8-CCDA-1C78-0C9384858C55}"/>
              </a:ext>
            </a:extLst>
          </p:cNvPr>
          <p:cNvSpPr txBox="1"/>
          <p:nvPr/>
        </p:nvSpPr>
        <p:spPr>
          <a:xfrm>
            <a:off x="8353642" y="5434578"/>
            <a:ext cx="6197600" cy="855619"/>
          </a:xfrm>
          <a:prstGeom prst="rect">
            <a:avLst/>
          </a:prstGeom>
          <a:noFill/>
        </p:spPr>
        <p:txBody>
          <a:bodyPr wrap="square">
            <a:spAutoFit/>
          </a:bodyPr>
          <a:lstStyle/>
          <a:p>
            <a:pPr>
              <a:lnSpc>
                <a:spcPct val="110000"/>
              </a:lnSpc>
              <a:spcAft>
                <a:spcPts val="600"/>
              </a:spcAft>
            </a:pPr>
            <a:r>
              <a:rPr lang="en-US" sz="4800">
                <a:solidFill>
                  <a:schemeClr val="bg1"/>
                </a:solidFill>
                <a:latin typeface="Anton" pitchFamily="2" charset="77"/>
                <a:cs typeface="Calibri"/>
              </a:rPr>
              <a:t>What else?</a:t>
            </a:r>
          </a:p>
        </p:txBody>
      </p:sp>
      <p:sp>
        <p:nvSpPr>
          <p:cNvPr id="3" name="TextBox 2">
            <a:extLst>
              <a:ext uri="{FF2B5EF4-FFF2-40B4-BE49-F238E27FC236}">
                <a16:creationId xmlns:a16="http://schemas.microsoft.com/office/drawing/2014/main" id="{B69CEC45-A864-6FCE-800C-AA13B7E955F3}"/>
              </a:ext>
            </a:extLst>
          </p:cNvPr>
          <p:cNvSpPr txBox="1"/>
          <p:nvPr/>
        </p:nvSpPr>
        <p:spPr>
          <a:xfrm>
            <a:off x="5885271" y="531172"/>
            <a:ext cx="6197600" cy="2308324"/>
          </a:xfrm>
          <a:prstGeom prst="rect">
            <a:avLst/>
          </a:prstGeom>
          <a:noFill/>
        </p:spPr>
        <p:txBody>
          <a:bodyPr wrap="square">
            <a:spAutoFit/>
          </a:bodyPr>
          <a:lstStyle/>
          <a:p>
            <a:r>
              <a:rPr lang="en-US" sz="4800">
                <a:latin typeface="Anton" pitchFamily="2" charset="77"/>
              </a:rPr>
              <a:t>Adolescence: </a:t>
            </a:r>
          </a:p>
          <a:p>
            <a:r>
              <a:rPr lang="en-US" sz="4800">
                <a:latin typeface="Anton" pitchFamily="2" charset="77"/>
              </a:rPr>
              <a:t>a critical time of brain development </a:t>
            </a:r>
          </a:p>
        </p:txBody>
      </p:sp>
      <p:sp>
        <p:nvSpPr>
          <p:cNvPr id="5" name="TextBox 4">
            <a:extLst>
              <a:ext uri="{FF2B5EF4-FFF2-40B4-BE49-F238E27FC236}">
                <a16:creationId xmlns:a16="http://schemas.microsoft.com/office/drawing/2014/main" id="{B116CCD0-A66D-2E6F-0A1E-7196195E8753}"/>
              </a:ext>
            </a:extLst>
          </p:cNvPr>
          <p:cNvSpPr txBox="1"/>
          <p:nvPr/>
        </p:nvSpPr>
        <p:spPr>
          <a:xfrm>
            <a:off x="5885271" y="3220446"/>
            <a:ext cx="6197600" cy="3476016"/>
          </a:xfrm>
          <a:prstGeom prst="rect">
            <a:avLst/>
          </a:prstGeom>
          <a:noFill/>
        </p:spPr>
        <p:txBody>
          <a:bodyPr wrap="square" lIns="91440" tIns="45720" rIns="91440" bIns="45720" anchor="t">
            <a:spAutoFit/>
          </a:bodyPr>
          <a:lstStyle/>
          <a:p>
            <a:pPr>
              <a:lnSpc>
                <a:spcPct val="110000"/>
              </a:lnSpc>
              <a:spcAft>
                <a:spcPts val="600"/>
              </a:spcAft>
            </a:pPr>
            <a:r>
              <a:rPr lang="en-US" sz="2400" dirty="0">
                <a:latin typeface="Calibri"/>
                <a:cs typeface="Calibri"/>
              </a:rPr>
              <a:t>Adolescence is a very important time for learning to control stress. </a:t>
            </a:r>
            <a:endParaRPr lang="en-US" sz="2400" dirty="0">
              <a:latin typeface="Calibri"/>
              <a:ea typeface="Calibri"/>
              <a:cs typeface="Calibri"/>
            </a:endParaRPr>
          </a:p>
          <a:p>
            <a:pPr>
              <a:lnSpc>
                <a:spcPct val="110000"/>
              </a:lnSpc>
              <a:spcAft>
                <a:spcPts val="600"/>
              </a:spcAft>
            </a:pPr>
            <a:r>
              <a:rPr lang="en-US" sz="2400" dirty="0">
                <a:latin typeface="Calibri"/>
                <a:cs typeface="Calibri"/>
              </a:rPr>
              <a:t>Why? </a:t>
            </a:r>
            <a:r>
              <a:rPr lang="en-US" sz="2400" dirty="0">
                <a:latin typeface="Calibri"/>
                <a:ea typeface="+mn-lt"/>
                <a:cs typeface="+mn-lt"/>
              </a:rPr>
              <a:t>During adolescence connections are strengthening between the prefrontal cortex and the amygdala, which control response to stress.  </a:t>
            </a:r>
            <a:r>
              <a:rPr lang="en-US" sz="2400" dirty="0">
                <a:latin typeface="Calibri"/>
                <a:cs typeface="Calibri"/>
              </a:rPr>
              <a:t> </a:t>
            </a:r>
            <a:endParaRPr lang="en-US" sz="2400">
              <a:latin typeface="Calibri"/>
              <a:ea typeface="Calibri"/>
              <a:cs typeface="Calibri"/>
            </a:endParaRPr>
          </a:p>
          <a:p>
            <a:pPr>
              <a:lnSpc>
                <a:spcPct val="110000"/>
              </a:lnSpc>
              <a:spcAft>
                <a:spcPts val="600"/>
              </a:spcAft>
            </a:pPr>
            <a:r>
              <a:rPr lang="en-US" sz="2400" dirty="0">
                <a:latin typeface="Calibri"/>
                <a:cs typeface="Calibri"/>
              </a:rPr>
              <a:t>How to make those connections healthy and strong? Practice stress coping skills!</a:t>
            </a:r>
            <a:endParaRPr lang="en-US" sz="2400">
              <a:latin typeface="Calibri" panose="020F0502020204030204" pitchFamily="34" charset="0"/>
              <a:ea typeface="Calibri"/>
              <a:cs typeface="Calibri" panose="020F0502020204030204" pitchFamily="34" charset="0"/>
            </a:endParaRPr>
          </a:p>
        </p:txBody>
      </p:sp>
      <p:sp>
        <p:nvSpPr>
          <p:cNvPr id="4" name="Slide Number Placeholder 3">
            <a:extLst>
              <a:ext uri="{FF2B5EF4-FFF2-40B4-BE49-F238E27FC236}">
                <a16:creationId xmlns:a16="http://schemas.microsoft.com/office/drawing/2014/main" id="{9FB8497E-7B18-F93D-7163-35DDB22A91C6}"/>
              </a:ext>
            </a:extLst>
          </p:cNvPr>
          <p:cNvSpPr>
            <a:spLocks noGrp="1"/>
          </p:cNvSpPr>
          <p:nvPr>
            <p:ph type="sldNum" sz="quarter" idx="12"/>
          </p:nvPr>
        </p:nvSpPr>
        <p:spPr/>
        <p:txBody>
          <a:bodyPr/>
          <a:lstStyle/>
          <a:p>
            <a:fld id="{0BA21EBD-6322-B942-88E0-85CED944E7BE}" type="slidenum">
              <a:rPr lang="en-US" smtClean="0"/>
              <a:t>14</a:t>
            </a:fld>
            <a:endParaRPr lang="en-US"/>
          </a:p>
        </p:txBody>
      </p:sp>
      <p:pic>
        <p:nvPicPr>
          <p:cNvPr id="2" name="Picture 1">
            <a:extLst>
              <a:ext uri="{FF2B5EF4-FFF2-40B4-BE49-F238E27FC236}">
                <a16:creationId xmlns:a16="http://schemas.microsoft.com/office/drawing/2014/main" id="{AAAB4001-F8BF-F276-64A4-CE6B41D88021}"/>
              </a:ext>
            </a:extLst>
          </p:cNvPr>
          <p:cNvPicPr>
            <a:picLocks noChangeAspect="1"/>
          </p:cNvPicPr>
          <p:nvPr/>
        </p:nvPicPr>
        <p:blipFill rotWithShape="1">
          <a:blip r:embed="rId5" cstate="email">
            <a:grayscl/>
            <a:extLst>
              <a:ext uri="{28A0092B-C50C-407E-A947-70E740481C1C}">
                <a14:useLocalDpi xmlns:a14="http://schemas.microsoft.com/office/drawing/2010/main"/>
              </a:ext>
            </a:extLst>
          </a:blip>
          <a:srcRect/>
          <a:stretch/>
        </p:blipFill>
        <p:spPr>
          <a:xfrm>
            <a:off x="708228" y="553315"/>
            <a:ext cx="4037997" cy="5751370"/>
          </a:xfrm>
          <a:prstGeom prst="rect">
            <a:avLst/>
          </a:prstGeom>
        </p:spPr>
      </p:pic>
      <p:pic>
        <p:nvPicPr>
          <p:cNvPr id="9" name="Picture 8">
            <a:extLst>
              <a:ext uri="{FF2B5EF4-FFF2-40B4-BE49-F238E27FC236}">
                <a16:creationId xmlns:a16="http://schemas.microsoft.com/office/drawing/2014/main" id="{675C6FE5-8B17-4AF8-2A1B-7D9E5A866EC5}"/>
              </a:ext>
            </a:extLst>
          </p:cNvPr>
          <p:cNvPicPr>
            <a:picLocks noChangeAspect="1"/>
          </p:cNvPicPr>
          <p:nvPr/>
        </p:nvPicPr>
        <p:blipFill>
          <a:blip r:embed="rId6"/>
          <a:stretch>
            <a:fillRect/>
          </a:stretch>
        </p:blipFill>
        <p:spPr>
          <a:xfrm rot="13266562">
            <a:off x="3833841" y="493709"/>
            <a:ext cx="1331152" cy="688983"/>
          </a:xfrm>
          <a:prstGeom prst="rect">
            <a:avLst/>
          </a:prstGeom>
        </p:spPr>
      </p:pic>
      <p:pic>
        <p:nvPicPr>
          <p:cNvPr id="10" name="Picture 9">
            <a:extLst>
              <a:ext uri="{FF2B5EF4-FFF2-40B4-BE49-F238E27FC236}">
                <a16:creationId xmlns:a16="http://schemas.microsoft.com/office/drawing/2014/main" id="{A26A835A-6DA4-5D74-C86D-E6B9749F0922}"/>
              </a:ext>
            </a:extLst>
          </p:cNvPr>
          <p:cNvPicPr>
            <a:picLocks noChangeAspect="1"/>
          </p:cNvPicPr>
          <p:nvPr/>
        </p:nvPicPr>
        <p:blipFill>
          <a:blip r:embed="rId6"/>
          <a:stretch>
            <a:fillRect/>
          </a:stretch>
        </p:blipFill>
        <p:spPr>
          <a:xfrm rot="13266562">
            <a:off x="99480" y="5710478"/>
            <a:ext cx="1331152" cy="688983"/>
          </a:xfrm>
          <a:prstGeom prst="rect">
            <a:avLst/>
          </a:prstGeom>
        </p:spPr>
      </p:pic>
    </p:spTree>
    <p:extLst>
      <p:ext uri="{BB962C8B-B14F-4D97-AF65-F5344CB8AC3E}">
        <p14:creationId xmlns:p14="http://schemas.microsoft.com/office/powerpoint/2010/main" val="4191372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089095-9A67-063E-D055-254F77188BC7}"/>
              </a:ext>
            </a:extLst>
          </p:cNvPr>
          <p:cNvSpPr/>
          <p:nvPr/>
        </p:nvSpPr>
        <p:spPr>
          <a:xfrm>
            <a:off x="4308529" y="0"/>
            <a:ext cx="7883470" cy="6857999"/>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E0051C5-9C9C-F3CD-F60E-767803330066}"/>
              </a:ext>
            </a:extLst>
          </p:cNvPr>
          <p:cNvSpPr/>
          <p:nvPr/>
        </p:nvSpPr>
        <p:spPr>
          <a:xfrm>
            <a:off x="8365143" y="3832458"/>
            <a:ext cx="3554965" cy="23747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96CCD04-1F02-4AE7-6299-6A1B25803D1F}"/>
              </a:ext>
            </a:extLst>
          </p:cNvPr>
          <p:cNvSpPr txBox="1"/>
          <p:nvPr/>
        </p:nvSpPr>
        <p:spPr>
          <a:xfrm>
            <a:off x="447014" y="645646"/>
            <a:ext cx="3501871" cy="1754326"/>
          </a:xfrm>
          <a:prstGeom prst="rect">
            <a:avLst/>
          </a:prstGeom>
          <a:noFill/>
        </p:spPr>
        <p:txBody>
          <a:bodyPr wrap="square" lIns="91440" tIns="45720" rIns="91440" bIns="45720" anchor="t">
            <a:spAutoFit/>
          </a:bodyPr>
          <a:lstStyle/>
          <a:p>
            <a:r>
              <a:rPr lang="en-US" sz="3600" dirty="0">
                <a:latin typeface="Anton"/>
              </a:rPr>
              <a:t>Adolescence is a great time to practice</a:t>
            </a:r>
          </a:p>
        </p:txBody>
      </p:sp>
      <p:sp>
        <p:nvSpPr>
          <p:cNvPr id="5" name="TextBox 4">
            <a:extLst>
              <a:ext uri="{FF2B5EF4-FFF2-40B4-BE49-F238E27FC236}">
                <a16:creationId xmlns:a16="http://schemas.microsoft.com/office/drawing/2014/main" id="{E490D21C-99DC-5971-A537-526C0F230A8A}"/>
              </a:ext>
            </a:extLst>
          </p:cNvPr>
          <p:cNvSpPr txBox="1"/>
          <p:nvPr/>
        </p:nvSpPr>
        <p:spPr>
          <a:xfrm>
            <a:off x="447014" y="2463071"/>
            <a:ext cx="3659652" cy="4138633"/>
          </a:xfrm>
          <a:prstGeom prst="rect">
            <a:avLst/>
          </a:prstGeom>
          <a:noFill/>
        </p:spPr>
        <p:txBody>
          <a:bodyPr wrap="square" lIns="91440" tIns="45720" rIns="91440" bIns="45720" anchor="t">
            <a:spAutoFit/>
          </a:bodyPr>
          <a:lstStyle/>
          <a:p>
            <a:pPr>
              <a:lnSpc>
                <a:spcPct val="110000"/>
              </a:lnSpc>
              <a:spcAft>
                <a:spcPts val="600"/>
              </a:spcAft>
            </a:pPr>
            <a:r>
              <a:rPr lang="en-US" sz="2400" err="1">
                <a:latin typeface="Calibri"/>
                <a:ea typeface="+mn-lt"/>
                <a:cs typeface="+mn-lt"/>
              </a:rPr>
              <a:t>Practising</a:t>
            </a:r>
            <a:r>
              <a:rPr lang="en-US" sz="2400" dirty="0">
                <a:latin typeface="Calibri"/>
                <a:ea typeface="+mn-lt"/>
                <a:cs typeface="+mn-lt"/>
              </a:rPr>
              <a:t> dealing with stress will make stronger connections between the prefrontal cortex (which calms stress) and the amygdala (which lets someone know when they are stressed). This helps to manage and control the stress response.</a:t>
            </a:r>
            <a:endParaRPr lang="en-US">
              <a:latin typeface="Calibri"/>
              <a:ea typeface="Calibri"/>
              <a:cs typeface="Calibri"/>
            </a:endParaRPr>
          </a:p>
        </p:txBody>
      </p:sp>
      <p:pic>
        <p:nvPicPr>
          <p:cNvPr id="11" name="Picture 10">
            <a:extLst>
              <a:ext uri="{FF2B5EF4-FFF2-40B4-BE49-F238E27FC236}">
                <a16:creationId xmlns:a16="http://schemas.microsoft.com/office/drawing/2014/main" id="{D9252C3B-9C11-65D3-8DE4-AC3EBE791282}"/>
              </a:ext>
            </a:extLst>
          </p:cNvPr>
          <p:cNvPicPr>
            <a:picLocks noChangeAspect="1"/>
          </p:cNvPicPr>
          <p:nvPr/>
        </p:nvPicPr>
        <p:blipFill>
          <a:blip r:embed="rId3">
            <a:grayscl/>
          </a:blip>
          <a:srcRect/>
          <a:stretch/>
        </p:blipFill>
        <p:spPr>
          <a:xfrm>
            <a:off x="4604465" y="268725"/>
            <a:ext cx="3562900" cy="2375267"/>
          </a:xfrm>
          <a:prstGeom prst="rect">
            <a:avLst/>
          </a:prstGeom>
        </p:spPr>
      </p:pic>
      <p:pic>
        <p:nvPicPr>
          <p:cNvPr id="13" name="Picture 12">
            <a:extLst>
              <a:ext uri="{FF2B5EF4-FFF2-40B4-BE49-F238E27FC236}">
                <a16:creationId xmlns:a16="http://schemas.microsoft.com/office/drawing/2014/main" id="{41B819BD-2DF2-BE51-43DB-30E91605E22D}"/>
              </a:ext>
            </a:extLst>
          </p:cNvPr>
          <p:cNvPicPr>
            <a:picLocks noChangeAspect="1"/>
          </p:cNvPicPr>
          <p:nvPr/>
        </p:nvPicPr>
        <p:blipFill>
          <a:blip r:embed="rId4" cstate="email">
            <a:grayscl/>
            <a:extLst>
              <a:ext uri="{28A0092B-C50C-407E-A947-70E740481C1C}">
                <a14:useLocalDpi xmlns:a14="http://schemas.microsoft.com/office/drawing/2010/main"/>
              </a:ext>
            </a:extLst>
          </a:blip>
          <a:srcRect/>
          <a:stretch/>
        </p:blipFill>
        <p:spPr>
          <a:xfrm>
            <a:off x="4595676" y="2902057"/>
            <a:ext cx="3561795" cy="2375267"/>
          </a:xfrm>
          <a:prstGeom prst="rect">
            <a:avLst/>
          </a:prstGeom>
        </p:spPr>
      </p:pic>
      <p:pic>
        <p:nvPicPr>
          <p:cNvPr id="17" name="Picture 16">
            <a:extLst>
              <a:ext uri="{FF2B5EF4-FFF2-40B4-BE49-F238E27FC236}">
                <a16:creationId xmlns:a16="http://schemas.microsoft.com/office/drawing/2014/main" id="{610111BC-7E54-1FD9-05FE-D1D5693AE337}"/>
              </a:ext>
            </a:extLst>
          </p:cNvPr>
          <p:cNvPicPr>
            <a:picLocks noChangeAspect="1"/>
          </p:cNvPicPr>
          <p:nvPr/>
        </p:nvPicPr>
        <p:blipFill>
          <a:blip r:embed="rId5"/>
          <a:stretch>
            <a:fillRect/>
          </a:stretch>
        </p:blipFill>
        <p:spPr>
          <a:xfrm>
            <a:off x="4747714" y="4952630"/>
            <a:ext cx="1696694" cy="688983"/>
          </a:xfrm>
          <a:prstGeom prst="rect">
            <a:avLst/>
          </a:prstGeom>
        </p:spPr>
      </p:pic>
      <p:sp>
        <p:nvSpPr>
          <p:cNvPr id="4" name="Slide Number Placeholder 3">
            <a:extLst>
              <a:ext uri="{FF2B5EF4-FFF2-40B4-BE49-F238E27FC236}">
                <a16:creationId xmlns:a16="http://schemas.microsoft.com/office/drawing/2014/main" id="{D01AB32B-5454-0BBE-7CBA-2F4AFEBF72C0}"/>
              </a:ext>
            </a:extLst>
          </p:cNvPr>
          <p:cNvSpPr>
            <a:spLocks noGrp="1"/>
          </p:cNvSpPr>
          <p:nvPr>
            <p:ph type="sldNum" sz="quarter" idx="12"/>
          </p:nvPr>
        </p:nvSpPr>
        <p:spPr/>
        <p:txBody>
          <a:bodyPr/>
          <a:lstStyle/>
          <a:p>
            <a:fld id="{0BA21EBD-6322-B942-88E0-85CED944E7BE}" type="slidenum">
              <a:rPr lang="en-US" smtClean="0"/>
              <a:t>15</a:t>
            </a:fld>
            <a:endParaRPr lang="en-US"/>
          </a:p>
        </p:txBody>
      </p:sp>
      <p:pic>
        <p:nvPicPr>
          <p:cNvPr id="2" name="Picture 1" descr="A picture containing diagram&#10;&#10;Description automatically generated">
            <a:extLst>
              <a:ext uri="{FF2B5EF4-FFF2-40B4-BE49-F238E27FC236}">
                <a16:creationId xmlns:a16="http://schemas.microsoft.com/office/drawing/2014/main" id="{E389DA7F-E30B-3FDB-3AD9-0D574654E7E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555628" y="4098598"/>
            <a:ext cx="2319273" cy="1986595"/>
          </a:xfrm>
          <a:prstGeom prst="rect">
            <a:avLst/>
          </a:prstGeom>
        </p:spPr>
      </p:pic>
      <p:sp>
        <p:nvSpPr>
          <p:cNvPr id="8" name="TextBox 7">
            <a:extLst>
              <a:ext uri="{FF2B5EF4-FFF2-40B4-BE49-F238E27FC236}">
                <a16:creationId xmlns:a16="http://schemas.microsoft.com/office/drawing/2014/main" id="{2F564DF5-89AC-CDE7-33F5-AFC75ABF5AF3}"/>
              </a:ext>
            </a:extLst>
          </p:cNvPr>
          <p:cNvSpPr txBox="1"/>
          <p:nvPr/>
        </p:nvSpPr>
        <p:spPr>
          <a:xfrm rot="19351125">
            <a:off x="8362253" y="4118863"/>
            <a:ext cx="1538243" cy="83099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400">
                <a:solidFill>
                  <a:schemeClr val="tx1"/>
                </a:solidFill>
                <a:latin typeface="Calibri" panose="020F0502020204030204" pitchFamily="34" charset="0"/>
                <a:cs typeface="Calibri" panose="020F0502020204030204" pitchFamily="34" charset="0"/>
              </a:rPr>
              <a:t>Prefrontal </a:t>
            </a:r>
          </a:p>
          <a:p>
            <a:pPr algn="ctr"/>
            <a:r>
              <a:rPr lang="en-US" sz="2400">
                <a:solidFill>
                  <a:schemeClr val="tx1"/>
                </a:solidFill>
                <a:latin typeface="Calibri" panose="020F0502020204030204" pitchFamily="34" charset="0"/>
                <a:cs typeface="Calibri" panose="020F0502020204030204" pitchFamily="34" charset="0"/>
              </a:rPr>
              <a:t>cortex</a:t>
            </a:r>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pic>
        <p:nvPicPr>
          <p:cNvPr id="12" name="Picture 11">
            <a:extLst>
              <a:ext uri="{FF2B5EF4-FFF2-40B4-BE49-F238E27FC236}">
                <a16:creationId xmlns:a16="http://schemas.microsoft.com/office/drawing/2014/main" id="{7A9EEBA2-BE55-6BF1-1DB6-5579E92E2BE0}"/>
              </a:ext>
            </a:extLst>
          </p:cNvPr>
          <p:cNvPicPr>
            <a:picLocks noChangeAspect="1"/>
          </p:cNvPicPr>
          <p:nvPr/>
        </p:nvPicPr>
        <p:blipFill rotWithShape="1">
          <a:blip r:embed="rId9">
            <a:grayscl/>
          </a:blip>
          <a:srcRect l="-2705" r="-2312"/>
          <a:stretch/>
        </p:blipFill>
        <p:spPr>
          <a:xfrm>
            <a:off x="8268204" y="1238397"/>
            <a:ext cx="3741619" cy="2375267"/>
          </a:xfrm>
          <a:prstGeom prst="rect">
            <a:avLst/>
          </a:prstGeom>
        </p:spPr>
      </p:pic>
      <p:pic>
        <p:nvPicPr>
          <p:cNvPr id="16" name="Picture 15">
            <a:extLst>
              <a:ext uri="{FF2B5EF4-FFF2-40B4-BE49-F238E27FC236}">
                <a16:creationId xmlns:a16="http://schemas.microsoft.com/office/drawing/2014/main" id="{00179451-E6B1-566A-C6CD-3E64ECF65E8F}"/>
              </a:ext>
            </a:extLst>
          </p:cNvPr>
          <p:cNvPicPr>
            <a:picLocks noChangeAspect="1"/>
          </p:cNvPicPr>
          <p:nvPr/>
        </p:nvPicPr>
        <p:blipFill>
          <a:blip r:embed="rId5"/>
          <a:stretch>
            <a:fillRect/>
          </a:stretch>
        </p:blipFill>
        <p:spPr>
          <a:xfrm>
            <a:off x="10035592" y="770193"/>
            <a:ext cx="1696694" cy="688983"/>
          </a:xfrm>
          <a:prstGeom prst="rect">
            <a:avLst/>
          </a:prstGeom>
        </p:spPr>
      </p:pic>
    </p:spTree>
    <p:extLst>
      <p:ext uri="{BB962C8B-B14F-4D97-AF65-F5344CB8AC3E}">
        <p14:creationId xmlns:p14="http://schemas.microsoft.com/office/powerpoint/2010/main" val="4059687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C2817F-2BBD-7D97-C03B-DF920125AD9D}"/>
              </a:ext>
            </a:extLst>
          </p:cNvPr>
          <p:cNvSpPr/>
          <p:nvPr/>
        </p:nvSpPr>
        <p:spPr>
          <a:xfrm>
            <a:off x="4215539" y="17247"/>
            <a:ext cx="7976461" cy="6840753"/>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38F2282-307C-F8D5-FF80-FA3481035045}"/>
              </a:ext>
            </a:extLst>
          </p:cNvPr>
          <p:cNvSpPr/>
          <p:nvPr/>
        </p:nvSpPr>
        <p:spPr>
          <a:xfrm>
            <a:off x="7103636" y="349274"/>
            <a:ext cx="2234664" cy="21802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FCEF614-BAB6-F9F9-BC32-84198B03BB20}"/>
              </a:ext>
            </a:extLst>
          </p:cNvPr>
          <p:cNvSpPr/>
          <p:nvPr/>
        </p:nvSpPr>
        <p:spPr>
          <a:xfrm>
            <a:off x="4641660" y="339555"/>
            <a:ext cx="2234664" cy="21802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0300407-4654-16F3-3BE1-EE9AE3159E48}"/>
              </a:ext>
            </a:extLst>
          </p:cNvPr>
          <p:cNvSpPr/>
          <p:nvPr/>
        </p:nvSpPr>
        <p:spPr>
          <a:xfrm>
            <a:off x="5498910" y="2824705"/>
            <a:ext cx="2234664" cy="37130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91D1B45-E48C-4C6D-C3BF-8F71A9FABE80}"/>
              </a:ext>
            </a:extLst>
          </p:cNvPr>
          <p:cNvSpPr/>
          <p:nvPr/>
        </p:nvSpPr>
        <p:spPr>
          <a:xfrm>
            <a:off x="8314672" y="2824705"/>
            <a:ext cx="2234664" cy="37130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Title 4">
            <a:extLst>
              <a:ext uri="{FF2B5EF4-FFF2-40B4-BE49-F238E27FC236}">
                <a16:creationId xmlns:a16="http://schemas.microsoft.com/office/drawing/2014/main" id="{DD946346-F6C9-305D-A953-F03F9D6F76B1}"/>
              </a:ext>
            </a:extLst>
          </p:cNvPr>
          <p:cNvSpPr txBox="1">
            <a:spLocks/>
          </p:cNvSpPr>
          <p:nvPr/>
        </p:nvSpPr>
        <p:spPr>
          <a:xfrm>
            <a:off x="539578" y="476336"/>
            <a:ext cx="9493249" cy="15779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a:latin typeface="Anton" pitchFamily="2" charset="77"/>
              </a:rPr>
              <a:t>Case Studies</a:t>
            </a:r>
          </a:p>
        </p:txBody>
      </p:sp>
      <p:sp>
        <p:nvSpPr>
          <p:cNvPr id="4" name="TextBox 3">
            <a:extLst>
              <a:ext uri="{FF2B5EF4-FFF2-40B4-BE49-F238E27FC236}">
                <a16:creationId xmlns:a16="http://schemas.microsoft.com/office/drawing/2014/main" id="{5E167E98-F2CD-49A4-6DD9-A2659BFADFA9}"/>
              </a:ext>
            </a:extLst>
          </p:cNvPr>
          <p:cNvSpPr txBox="1"/>
          <p:nvPr/>
        </p:nvSpPr>
        <p:spPr>
          <a:xfrm>
            <a:off x="555834" y="3450974"/>
            <a:ext cx="3148168" cy="2992807"/>
          </a:xfrm>
          <a:prstGeom prst="rect">
            <a:avLst/>
          </a:prstGeom>
          <a:noFill/>
        </p:spPr>
        <p:txBody>
          <a:bodyPr wrap="square" lIns="91440" tIns="45720" rIns="91440" bIns="45720" anchor="t">
            <a:spAutoFit/>
          </a:bodyPr>
          <a:lstStyle/>
          <a:p>
            <a:pPr marL="0" indent="0">
              <a:lnSpc>
                <a:spcPct val="110000"/>
              </a:lnSpc>
              <a:spcAft>
                <a:spcPts val="600"/>
              </a:spcAft>
              <a:buNone/>
            </a:pPr>
            <a:r>
              <a:rPr lang="en-US" sz="2400">
                <a:latin typeface="Calibri"/>
                <a:ea typeface="Calibri"/>
                <a:cs typeface="Calibri"/>
              </a:rPr>
              <a:t>Each group will focus on one of the case studies on the worksheet: Kai, Maryam, Joe, Amber, Tia, Harry.</a:t>
            </a:r>
            <a:endParaRPr lang="en-US" sz="2400">
              <a:latin typeface="Calibri" panose="020F0502020204030204" pitchFamily="34" charset="0"/>
              <a:cs typeface="Calibri" panose="020F0502020204030204" pitchFamily="34" charset="0"/>
            </a:endParaRPr>
          </a:p>
          <a:p>
            <a:pPr marL="0" indent="0">
              <a:lnSpc>
                <a:spcPct val="110000"/>
              </a:lnSpc>
              <a:spcAft>
                <a:spcPts val="600"/>
              </a:spcAft>
              <a:buNone/>
            </a:pPr>
            <a:r>
              <a:rPr lang="en-US" sz="2400">
                <a:latin typeface="Calibri" panose="020F0502020204030204" pitchFamily="34" charset="0"/>
                <a:cs typeface="Calibri" panose="020F0502020204030204" pitchFamily="34" charset="0"/>
              </a:rPr>
              <a:t>Discussion questions:</a:t>
            </a:r>
          </a:p>
        </p:txBody>
      </p:sp>
      <p:sp>
        <p:nvSpPr>
          <p:cNvPr id="9" name="Rectangle 8">
            <a:extLst>
              <a:ext uri="{FF2B5EF4-FFF2-40B4-BE49-F238E27FC236}">
                <a16:creationId xmlns:a16="http://schemas.microsoft.com/office/drawing/2014/main" id="{C149A1ED-55BF-0409-F280-1E34D4C8369E}"/>
              </a:ext>
            </a:extLst>
          </p:cNvPr>
          <p:cNvSpPr/>
          <p:nvPr/>
        </p:nvSpPr>
        <p:spPr>
          <a:xfrm>
            <a:off x="9565612" y="349274"/>
            <a:ext cx="2234664" cy="21802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E719596-59B3-67AB-CF45-4B2A84590633}"/>
              </a:ext>
            </a:extLst>
          </p:cNvPr>
          <p:cNvSpPr txBox="1"/>
          <p:nvPr/>
        </p:nvSpPr>
        <p:spPr>
          <a:xfrm>
            <a:off x="4857820" y="529956"/>
            <a:ext cx="1760288" cy="1697068"/>
          </a:xfrm>
          <a:prstGeom prst="rect">
            <a:avLst/>
          </a:prstGeom>
          <a:noFill/>
        </p:spPr>
        <p:txBody>
          <a:bodyPr wrap="square">
            <a:spAutoFit/>
          </a:bodyPr>
          <a:lstStyle/>
          <a:p>
            <a:pPr>
              <a:lnSpc>
                <a:spcPct val="110000"/>
              </a:lnSpc>
              <a:spcAft>
                <a:spcPts val="600"/>
              </a:spcAft>
            </a:pPr>
            <a:r>
              <a:rPr lang="en-GB" sz="2400">
                <a:latin typeface="Calibri" panose="020F0502020204030204" pitchFamily="34" charset="0"/>
                <a:ea typeface="+mn-lt"/>
                <a:cs typeface="Calibri" panose="020F0502020204030204" pitchFamily="34" charset="0"/>
              </a:rPr>
              <a:t>What is the character stressed about?  </a:t>
            </a:r>
          </a:p>
        </p:txBody>
      </p:sp>
      <p:sp>
        <p:nvSpPr>
          <p:cNvPr id="15" name="TextBox 14">
            <a:extLst>
              <a:ext uri="{FF2B5EF4-FFF2-40B4-BE49-F238E27FC236}">
                <a16:creationId xmlns:a16="http://schemas.microsoft.com/office/drawing/2014/main" id="{4AF67001-B908-0255-3A06-61B6784FF08A}"/>
              </a:ext>
            </a:extLst>
          </p:cNvPr>
          <p:cNvSpPr txBox="1"/>
          <p:nvPr/>
        </p:nvSpPr>
        <p:spPr>
          <a:xfrm>
            <a:off x="9534616" y="484305"/>
            <a:ext cx="2029560" cy="1697068"/>
          </a:xfrm>
          <a:prstGeom prst="rect">
            <a:avLst/>
          </a:prstGeom>
          <a:noFill/>
        </p:spPr>
        <p:txBody>
          <a:bodyPr wrap="square">
            <a:spAutoFit/>
          </a:bodyPr>
          <a:lstStyle/>
          <a:p>
            <a:pPr marL="228600">
              <a:lnSpc>
                <a:spcPct val="110000"/>
              </a:lnSpc>
              <a:spcAft>
                <a:spcPts val="600"/>
              </a:spcAft>
            </a:pPr>
            <a:r>
              <a:rPr lang="en-GB" sz="2400">
                <a:latin typeface="Calibri" panose="020F0502020204030204" pitchFamily="34" charset="0"/>
                <a:ea typeface="+mn-lt"/>
                <a:cs typeface="Calibri" panose="020F0502020204030204" pitchFamily="34" charset="0"/>
              </a:rPr>
              <a:t>What is happening in their mind/body? </a:t>
            </a:r>
            <a:endParaRPr lang="en-GB" sz="240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B280B109-130D-0C31-720B-139F94646EFF}"/>
              </a:ext>
            </a:extLst>
          </p:cNvPr>
          <p:cNvSpPr txBox="1"/>
          <p:nvPr/>
        </p:nvSpPr>
        <p:spPr>
          <a:xfrm>
            <a:off x="7278321" y="476336"/>
            <a:ext cx="1753366" cy="884538"/>
          </a:xfrm>
          <a:prstGeom prst="rect">
            <a:avLst/>
          </a:prstGeom>
          <a:noFill/>
        </p:spPr>
        <p:txBody>
          <a:bodyPr wrap="square">
            <a:spAutoFit/>
          </a:bodyPr>
          <a:lstStyle/>
          <a:p>
            <a:pPr>
              <a:lnSpc>
                <a:spcPct val="110000"/>
              </a:lnSpc>
              <a:spcAft>
                <a:spcPts val="600"/>
              </a:spcAft>
            </a:pPr>
            <a:r>
              <a:rPr lang="en-GB" sz="2400">
                <a:latin typeface="Calibri" panose="020F0502020204030204" pitchFamily="34" charset="0"/>
                <a:ea typeface="+mn-lt"/>
                <a:cs typeface="Calibri" panose="020F0502020204030204" pitchFamily="34" charset="0"/>
              </a:rPr>
              <a:t>How do they feel?  </a:t>
            </a:r>
            <a:endParaRPr lang="en-GB" sz="240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2ED55617-CA07-BCFF-724E-69C685ABF9A6}"/>
              </a:ext>
            </a:extLst>
          </p:cNvPr>
          <p:cNvSpPr txBox="1"/>
          <p:nvPr/>
        </p:nvSpPr>
        <p:spPr>
          <a:xfrm>
            <a:off x="8474576" y="2958817"/>
            <a:ext cx="1914817" cy="2308324"/>
          </a:xfrm>
          <a:prstGeom prst="rect">
            <a:avLst/>
          </a:prstGeom>
          <a:noFill/>
        </p:spPr>
        <p:txBody>
          <a:bodyPr wrap="square" lIns="91440" tIns="45720" rIns="91440" bIns="45720" anchor="t">
            <a:spAutoFit/>
          </a:bodyPr>
          <a:lstStyle/>
          <a:p>
            <a:r>
              <a:rPr lang="en-GB" sz="2400">
                <a:latin typeface="Calibri"/>
                <a:ea typeface="Calibri"/>
                <a:cs typeface="Calibri"/>
              </a:rPr>
              <a:t>Are the strategies they're using effective? Explain your answer. </a:t>
            </a:r>
            <a:endParaRPr lang="en-US" sz="2400"/>
          </a:p>
        </p:txBody>
      </p:sp>
      <p:sp>
        <p:nvSpPr>
          <p:cNvPr id="17" name="TextBox 16">
            <a:extLst>
              <a:ext uri="{FF2B5EF4-FFF2-40B4-BE49-F238E27FC236}">
                <a16:creationId xmlns:a16="http://schemas.microsoft.com/office/drawing/2014/main" id="{31421A24-6975-7507-B430-3F0DD3462712}"/>
              </a:ext>
            </a:extLst>
          </p:cNvPr>
          <p:cNvSpPr txBox="1"/>
          <p:nvPr/>
        </p:nvSpPr>
        <p:spPr>
          <a:xfrm>
            <a:off x="5596081" y="2958817"/>
            <a:ext cx="2051507" cy="1367747"/>
          </a:xfrm>
          <a:prstGeom prst="rect">
            <a:avLst/>
          </a:prstGeom>
          <a:noFill/>
        </p:spPr>
        <p:txBody>
          <a:bodyPr wrap="square" lIns="91440" tIns="45720" rIns="91440" bIns="45720" anchor="t">
            <a:spAutoFit/>
          </a:bodyPr>
          <a:lstStyle/>
          <a:p>
            <a:pPr>
              <a:lnSpc>
                <a:spcPct val="110000"/>
              </a:lnSpc>
              <a:spcAft>
                <a:spcPts val="600"/>
              </a:spcAft>
            </a:pPr>
            <a:r>
              <a:rPr lang="en-GB" sz="2400">
                <a:latin typeface="Calibri"/>
                <a:ea typeface="+mn-lt"/>
                <a:cs typeface="Calibri"/>
              </a:rPr>
              <a:t>What strategy/</a:t>
            </a:r>
          </a:p>
          <a:p>
            <a:pPr>
              <a:lnSpc>
                <a:spcPct val="110000"/>
              </a:lnSpc>
              <a:spcAft>
                <a:spcPts val="600"/>
              </a:spcAft>
            </a:pPr>
            <a:r>
              <a:rPr lang="en-GB" sz="2400">
                <a:latin typeface="Calibri"/>
                <a:ea typeface="+mn-lt"/>
                <a:cs typeface="Calibri"/>
              </a:rPr>
              <a:t>strategies are they using?    </a:t>
            </a:r>
            <a:endParaRPr lang="en-GB" sz="2400">
              <a:latin typeface="Calibri"/>
              <a:cs typeface="Calibri"/>
            </a:endParaRPr>
          </a:p>
        </p:txBody>
      </p:sp>
      <p:pic>
        <p:nvPicPr>
          <p:cNvPr id="28" name="Picture 27">
            <a:extLst>
              <a:ext uri="{FF2B5EF4-FFF2-40B4-BE49-F238E27FC236}">
                <a16:creationId xmlns:a16="http://schemas.microsoft.com/office/drawing/2014/main" id="{1F1F8FD9-BE9E-DE97-1004-373A6441CDA5}"/>
              </a:ext>
            </a:extLst>
          </p:cNvPr>
          <p:cNvPicPr>
            <a:picLocks noChangeAspect="1"/>
          </p:cNvPicPr>
          <p:nvPr/>
        </p:nvPicPr>
        <p:blipFill>
          <a:blip r:embed="rId5"/>
          <a:stretch>
            <a:fillRect/>
          </a:stretch>
        </p:blipFill>
        <p:spPr>
          <a:xfrm>
            <a:off x="-886536" y="1331647"/>
            <a:ext cx="4795307" cy="1920268"/>
          </a:xfrm>
          <a:prstGeom prst="rect">
            <a:avLst/>
          </a:prstGeom>
        </p:spPr>
      </p:pic>
      <p:sp>
        <p:nvSpPr>
          <p:cNvPr id="6" name="Slide Number Placeholder 5">
            <a:extLst>
              <a:ext uri="{FF2B5EF4-FFF2-40B4-BE49-F238E27FC236}">
                <a16:creationId xmlns:a16="http://schemas.microsoft.com/office/drawing/2014/main" id="{0233DAA7-A024-E0EA-6BD5-45C4154B51F7}"/>
              </a:ext>
            </a:extLst>
          </p:cNvPr>
          <p:cNvSpPr>
            <a:spLocks noGrp="1"/>
          </p:cNvSpPr>
          <p:nvPr>
            <p:ph type="sldNum" sz="quarter" idx="12"/>
          </p:nvPr>
        </p:nvSpPr>
        <p:spPr/>
        <p:txBody>
          <a:bodyPr/>
          <a:lstStyle/>
          <a:p>
            <a:fld id="{0BA21EBD-6322-B942-88E0-85CED944E7BE}" type="slidenum">
              <a:rPr lang="en-US" smtClean="0"/>
              <a:t>16</a:t>
            </a:fld>
            <a:endParaRPr lang="en-US"/>
          </a:p>
        </p:txBody>
      </p:sp>
      <p:pic>
        <p:nvPicPr>
          <p:cNvPr id="8" name="Picture 7">
            <a:extLst>
              <a:ext uri="{FF2B5EF4-FFF2-40B4-BE49-F238E27FC236}">
                <a16:creationId xmlns:a16="http://schemas.microsoft.com/office/drawing/2014/main" id="{091D3CCC-DB6E-6459-64A3-140A7C96AB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27214">
            <a:off x="4243146" y="6191413"/>
            <a:ext cx="801273" cy="577896"/>
          </a:xfrm>
          <a:prstGeom prst="rect">
            <a:avLst/>
          </a:prstGeom>
        </p:spPr>
      </p:pic>
      <p:pic>
        <p:nvPicPr>
          <p:cNvPr id="10" name="Picture 9">
            <a:extLst>
              <a:ext uri="{FF2B5EF4-FFF2-40B4-BE49-F238E27FC236}">
                <a16:creationId xmlns:a16="http://schemas.microsoft.com/office/drawing/2014/main" id="{3C653EF6-818F-D5FE-EA62-B4A42037D0E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27214">
            <a:off x="11276085" y="127842"/>
            <a:ext cx="801273" cy="577896"/>
          </a:xfrm>
          <a:prstGeom prst="rect">
            <a:avLst/>
          </a:prstGeom>
        </p:spPr>
      </p:pic>
    </p:spTree>
    <p:extLst>
      <p:ext uri="{BB962C8B-B14F-4D97-AF65-F5344CB8AC3E}">
        <p14:creationId xmlns:p14="http://schemas.microsoft.com/office/powerpoint/2010/main" val="2695353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C2817F-2BBD-7D97-C03B-DF920125AD9D}"/>
              </a:ext>
            </a:extLst>
          </p:cNvPr>
          <p:cNvSpPr/>
          <p:nvPr/>
        </p:nvSpPr>
        <p:spPr>
          <a:xfrm>
            <a:off x="4215539" y="17247"/>
            <a:ext cx="7976461" cy="6840753"/>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FCEF614-BAB6-F9F9-BC32-84198B03BB20}"/>
              </a:ext>
            </a:extLst>
          </p:cNvPr>
          <p:cNvSpPr/>
          <p:nvPr/>
        </p:nvSpPr>
        <p:spPr>
          <a:xfrm>
            <a:off x="4600840" y="781786"/>
            <a:ext cx="7201269" cy="53167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Title 4">
            <a:extLst>
              <a:ext uri="{FF2B5EF4-FFF2-40B4-BE49-F238E27FC236}">
                <a16:creationId xmlns:a16="http://schemas.microsoft.com/office/drawing/2014/main" id="{DD946346-F6C9-305D-A953-F03F9D6F76B1}"/>
              </a:ext>
            </a:extLst>
          </p:cNvPr>
          <p:cNvSpPr txBox="1">
            <a:spLocks/>
          </p:cNvSpPr>
          <p:nvPr/>
        </p:nvSpPr>
        <p:spPr>
          <a:xfrm>
            <a:off x="539578" y="476336"/>
            <a:ext cx="9493249" cy="15779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a:latin typeface="Anton" pitchFamily="2" charset="77"/>
              </a:rPr>
              <a:t>Case Studies</a:t>
            </a:r>
          </a:p>
        </p:txBody>
      </p:sp>
      <p:sp>
        <p:nvSpPr>
          <p:cNvPr id="4" name="TextBox 3">
            <a:extLst>
              <a:ext uri="{FF2B5EF4-FFF2-40B4-BE49-F238E27FC236}">
                <a16:creationId xmlns:a16="http://schemas.microsoft.com/office/drawing/2014/main" id="{5E167E98-F2CD-49A4-6DD9-A2659BFADFA9}"/>
              </a:ext>
            </a:extLst>
          </p:cNvPr>
          <p:cNvSpPr txBox="1"/>
          <p:nvPr/>
        </p:nvSpPr>
        <p:spPr>
          <a:xfrm>
            <a:off x="1501530" y="3457778"/>
            <a:ext cx="3148168" cy="1759649"/>
          </a:xfrm>
          <a:prstGeom prst="rect">
            <a:avLst/>
          </a:prstGeom>
          <a:noFill/>
        </p:spPr>
        <p:txBody>
          <a:bodyPr wrap="square" lIns="91440" tIns="45720" rIns="91440" bIns="45720" anchor="t">
            <a:spAutoFit/>
          </a:bodyPr>
          <a:lstStyle/>
          <a:p>
            <a:pPr>
              <a:lnSpc>
                <a:spcPct val="110000"/>
              </a:lnSpc>
              <a:spcAft>
                <a:spcPts val="600"/>
              </a:spcAft>
            </a:pPr>
            <a:endParaRPr lang="en-US" sz="4800">
              <a:latin typeface="Anton"/>
              <a:ea typeface="+mn-lt"/>
              <a:cs typeface="+mn-lt"/>
            </a:endParaRPr>
          </a:p>
          <a:p>
            <a:pPr>
              <a:lnSpc>
                <a:spcPct val="110000"/>
              </a:lnSpc>
              <a:spcAft>
                <a:spcPts val="600"/>
              </a:spcAft>
            </a:pPr>
            <a:r>
              <a:rPr lang="en-US" sz="4800">
                <a:latin typeface="Anton"/>
                <a:ea typeface="+mn-lt"/>
                <a:cs typeface="+mn-lt"/>
              </a:rPr>
              <a:t>Kai</a:t>
            </a:r>
            <a:endParaRPr lang="en-US"/>
          </a:p>
        </p:txBody>
      </p:sp>
      <p:sp>
        <p:nvSpPr>
          <p:cNvPr id="11" name="TextBox 10">
            <a:extLst>
              <a:ext uri="{FF2B5EF4-FFF2-40B4-BE49-F238E27FC236}">
                <a16:creationId xmlns:a16="http://schemas.microsoft.com/office/drawing/2014/main" id="{2E719596-59B3-67AB-CF45-4B2A84590633}"/>
              </a:ext>
            </a:extLst>
          </p:cNvPr>
          <p:cNvSpPr txBox="1"/>
          <p:nvPr/>
        </p:nvSpPr>
        <p:spPr>
          <a:xfrm>
            <a:off x="4646909" y="904152"/>
            <a:ext cx="7182735" cy="4947188"/>
          </a:xfrm>
          <a:prstGeom prst="rect">
            <a:avLst/>
          </a:prstGeom>
          <a:noFill/>
        </p:spPr>
        <p:txBody>
          <a:bodyPr wrap="square" lIns="91440" tIns="45720" rIns="91440" bIns="45720" anchor="t">
            <a:spAutoFit/>
          </a:bodyPr>
          <a:lstStyle/>
          <a:p>
            <a:pPr>
              <a:lnSpc>
                <a:spcPct val="110000"/>
              </a:lnSpc>
              <a:spcAft>
                <a:spcPts val="600"/>
              </a:spcAft>
            </a:pPr>
            <a:r>
              <a:rPr lang="en-GB" sz="2400" b="1">
                <a:latin typeface="Calibri"/>
                <a:ea typeface="+mn-lt"/>
                <a:cs typeface="Calibri"/>
              </a:rPr>
              <a:t>Kai </a:t>
            </a:r>
            <a:r>
              <a:rPr lang="en-GB" sz="2400">
                <a:latin typeface="Calibri"/>
                <a:ea typeface="+mn-lt"/>
                <a:cs typeface="Calibri"/>
              </a:rPr>
              <a:t>is in Year 7. Since starting secondary school, he has found it hard to get organised. He forgets to bring things into school and get his homework done on time. He also loses things, like his PE kit. Kai has dyslexia. He can find it difficult to read long and complicated instructions and can find it hard to remember things. On a Sunday evening, he often starts to worry about the week ahead, his stomach and head hurt, and he finds it hard to sleep. He worries about getting into trouble. Sometimes he feels like a failure and can’t think of anything good about himself. He often feels a bit down and feels like nothing is any fun.  </a:t>
            </a:r>
            <a:endParaRPr lang="en-US" sz="2400">
              <a:latin typeface="Calibri"/>
              <a:cs typeface="Calibri"/>
            </a:endParaRPr>
          </a:p>
        </p:txBody>
      </p:sp>
      <p:pic>
        <p:nvPicPr>
          <p:cNvPr id="28" name="Picture 27">
            <a:extLst>
              <a:ext uri="{FF2B5EF4-FFF2-40B4-BE49-F238E27FC236}">
                <a16:creationId xmlns:a16="http://schemas.microsoft.com/office/drawing/2014/main" id="{1F1F8FD9-BE9E-DE97-1004-373A6441CDA5}"/>
              </a:ext>
            </a:extLst>
          </p:cNvPr>
          <p:cNvPicPr>
            <a:picLocks noChangeAspect="1"/>
          </p:cNvPicPr>
          <p:nvPr/>
        </p:nvPicPr>
        <p:blipFill>
          <a:blip r:embed="rId5"/>
          <a:stretch>
            <a:fillRect/>
          </a:stretch>
        </p:blipFill>
        <p:spPr>
          <a:xfrm>
            <a:off x="-886536" y="1331647"/>
            <a:ext cx="4795307" cy="1920268"/>
          </a:xfrm>
          <a:prstGeom prst="rect">
            <a:avLst/>
          </a:prstGeom>
        </p:spPr>
      </p:pic>
      <p:sp>
        <p:nvSpPr>
          <p:cNvPr id="6" name="Slide Number Placeholder 5">
            <a:extLst>
              <a:ext uri="{FF2B5EF4-FFF2-40B4-BE49-F238E27FC236}">
                <a16:creationId xmlns:a16="http://schemas.microsoft.com/office/drawing/2014/main" id="{0233DAA7-A024-E0EA-6BD5-45C4154B51F7}"/>
              </a:ext>
            </a:extLst>
          </p:cNvPr>
          <p:cNvSpPr>
            <a:spLocks noGrp="1"/>
          </p:cNvSpPr>
          <p:nvPr>
            <p:ph type="sldNum" sz="quarter" idx="12"/>
          </p:nvPr>
        </p:nvSpPr>
        <p:spPr/>
        <p:txBody>
          <a:bodyPr/>
          <a:lstStyle/>
          <a:p>
            <a:fld id="{0BA21EBD-6322-B942-88E0-85CED944E7BE}" type="slidenum">
              <a:rPr lang="en-US" smtClean="0"/>
              <a:t>17</a:t>
            </a:fld>
            <a:endParaRPr lang="en-US"/>
          </a:p>
        </p:txBody>
      </p:sp>
      <p:pic>
        <p:nvPicPr>
          <p:cNvPr id="8" name="Picture 7">
            <a:extLst>
              <a:ext uri="{FF2B5EF4-FFF2-40B4-BE49-F238E27FC236}">
                <a16:creationId xmlns:a16="http://schemas.microsoft.com/office/drawing/2014/main" id="{091D3CCC-DB6E-6459-64A3-140A7C96AB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27214">
            <a:off x="4243146" y="6191413"/>
            <a:ext cx="801273" cy="577896"/>
          </a:xfrm>
          <a:prstGeom prst="rect">
            <a:avLst/>
          </a:prstGeom>
        </p:spPr>
      </p:pic>
      <p:pic>
        <p:nvPicPr>
          <p:cNvPr id="10" name="Picture 9">
            <a:extLst>
              <a:ext uri="{FF2B5EF4-FFF2-40B4-BE49-F238E27FC236}">
                <a16:creationId xmlns:a16="http://schemas.microsoft.com/office/drawing/2014/main" id="{3C653EF6-818F-D5FE-EA62-B4A42037D0E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27214">
            <a:off x="11276085" y="127842"/>
            <a:ext cx="801273" cy="577896"/>
          </a:xfrm>
          <a:prstGeom prst="rect">
            <a:avLst/>
          </a:prstGeom>
        </p:spPr>
      </p:pic>
    </p:spTree>
    <p:extLst>
      <p:ext uri="{BB962C8B-B14F-4D97-AF65-F5344CB8AC3E}">
        <p14:creationId xmlns:p14="http://schemas.microsoft.com/office/powerpoint/2010/main" val="2029046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C2817F-2BBD-7D97-C03B-DF920125AD9D}"/>
              </a:ext>
            </a:extLst>
          </p:cNvPr>
          <p:cNvSpPr/>
          <p:nvPr/>
        </p:nvSpPr>
        <p:spPr>
          <a:xfrm>
            <a:off x="4215539" y="17247"/>
            <a:ext cx="7976461" cy="6840753"/>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FCEF614-BAB6-F9F9-BC32-84198B03BB20}"/>
              </a:ext>
            </a:extLst>
          </p:cNvPr>
          <p:cNvSpPr/>
          <p:nvPr/>
        </p:nvSpPr>
        <p:spPr>
          <a:xfrm>
            <a:off x="4600840" y="781786"/>
            <a:ext cx="7201269" cy="53167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Title 4">
            <a:extLst>
              <a:ext uri="{FF2B5EF4-FFF2-40B4-BE49-F238E27FC236}">
                <a16:creationId xmlns:a16="http://schemas.microsoft.com/office/drawing/2014/main" id="{DD946346-F6C9-305D-A953-F03F9D6F76B1}"/>
              </a:ext>
            </a:extLst>
          </p:cNvPr>
          <p:cNvSpPr txBox="1">
            <a:spLocks/>
          </p:cNvSpPr>
          <p:nvPr/>
        </p:nvSpPr>
        <p:spPr>
          <a:xfrm>
            <a:off x="539578" y="476336"/>
            <a:ext cx="9493249" cy="15779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a:latin typeface="Anton" pitchFamily="2" charset="77"/>
              </a:rPr>
              <a:t>Case Studies</a:t>
            </a:r>
          </a:p>
        </p:txBody>
      </p:sp>
      <p:sp>
        <p:nvSpPr>
          <p:cNvPr id="4" name="TextBox 3">
            <a:extLst>
              <a:ext uri="{FF2B5EF4-FFF2-40B4-BE49-F238E27FC236}">
                <a16:creationId xmlns:a16="http://schemas.microsoft.com/office/drawing/2014/main" id="{5E167E98-F2CD-49A4-6DD9-A2659BFADFA9}"/>
              </a:ext>
            </a:extLst>
          </p:cNvPr>
          <p:cNvSpPr txBox="1"/>
          <p:nvPr/>
        </p:nvSpPr>
        <p:spPr>
          <a:xfrm>
            <a:off x="1011673" y="3437367"/>
            <a:ext cx="3148168" cy="1759649"/>
          </a:xfrm>
          <a:prstGeom prst="rect">
            <a:avLst/>
          </a:prstGeom>
          <a:noFill/>
        </p:spPr>
        <p:txBody>
          <a:bodyPr wrap="square" lIns="91440" tIns="45720" rIns="91440" bIns="45720" anchor="t">
            <a:spAutoFit/>
          </a:bodyPr>
          <a:lstStyle/>
          <a:p>
            <a:pPr>
              <a:lnSpc>
                <a:spcPct val="110000"/>
              </a:lnSpc>
              <a:spcAft>
                <a:spcPts val="600"/>
              </a:spcAft>
            </a:pPr>
            <a:endParaRPr lang="en-US" sz="4800">
              <a:latin typeface="Anton"/>
              <a:ea typeface="+mn-lt"/>
              <a:cs typeface="+mn-lt"/>
            </a:endParaRPr>
          </a:p>
          <a:p>
            <a:pPr>
              <a:lnSpc>
                <a:spcPct val="110000"/>
              </a:lnSpc>
              <a:spcAft>
                <a:spcPts val="600"/>
              </a:spcAft>
            </a:pPr>
            <a:r>
              <a:rPr lang="en-US" sz="4800">
                <a:latin typeface="Anton"/>
                <a:ea typeface="+mn-lt"/>
                <a:cs typeface="+mn-lt"/>
              </a:rPr>
              <a:t>Maryam</a:t>
            </a:r>
            <a:endParaRPr lang="en-US"/>
          </a:p>
        </p:txBody>
      </p:sp>
      <p:sp>
        <p:nvSpPr>
          <p:cNvPr id="11" name="TextBox 10">
            <a:extLst>
              <a:ext uri="{FF2B5EF4-FFF2-40B4-BE49-F238E27FC236}">
                <a16:creationId xmlns:a16="http://schemas.microsoft.com/office/drawing/2014/main" id="{2E719596-59B3-67AB-CF45-4B2A84590633}"/>
              </a:ext>
            </a:extLst>
          </p:cNvPr>
          <p:cNvSpPr txBox="1"/>
          <p:nvPr/>
        </p:nvSpPr>
        <p:spPr>
          <a:xfrm>
            <a:off x="4646909" y="904152"/>
            <a:ext cx="7182735" cy="4947188"/>
          </a:xfrm>
          <a:prstGeom prst="rect">
            <a:avLst/>
          </a:prstGeom>
          <a:noFill/>
        </p:spPr>
        <p:txBody>
          <a:bodyPr wrap="square" lIns="91440" tIns="45720" rIns="91440" bIns="45720" anchor="t">
            <a:spAutoFit/>
          </a:bodyPr>
          <a:lstStyle/>
          <a:p>
            <a:pPr>
              <a:lnSpc>
                <a:spcPct val="110000"/>
              </a:lnSpc>
              <a:spcAft>
                <a:spcPts val="600"/>
              </a:spcAft>
            </a:pPr>
            <a:r>
              <a:rPr lang="en-GB" sz="2400" b="1">
                <a:latin typeface="Calibri"/>
                <a:ea typeface="+mn-lt"/>
                <a:cs typeface="Calibri"/>
              </a:rPr>
              <a:t>Maryam </a:t>
            </a:r>
            <a:r>
              <a:rPr lang="en-GB" sz="2400">
                <a:latin typeface="Calibri"/>
                <a:ea typeface="+mn-lt"/>
                <a:cs typeface="Calibri"/>
              </a:rPr>
              <a:t>is in Year 7. She is fairly quiet in class. She doesn’t always find schoolwork easy, but really tries to give things a go and not to give up. Maryam has recently started to learn to play the saxophone. Every time she practices at home, her brother covers his ears and tells her how bad it sounds. However, if anyone says she can’t do something, she sees this as a challenge, and it makes her even more determined to do it. She’s given herself a goal of being able to play ‘Jingle Bells’ in time for Christmas and is trying to practice for 5 minutes each day. Sometimes this is hard, and she feels she isn’t making much progress, but she’s keeping going.</a:t>
            </a:r>
            <a:endParaRPr lang="en-GB" sz="2400">
              <a:latin typeface="Calibri"/>
              <a:cs typeface="Calibri"/>
            </a:endParaRPr>
          </a:p>
        </p:txBody>
      </p:sp>
      <p:pic>
        <p:nvPicPr>
          <p:cNvPr id="28" name="Picture 27">
            <a:extLst>
              <a:ext uri="{FF2B5EF4-FFF2-40B4-BE49-F238E27FC236}">
                <a16:creationId xmlns:a16="http://schemas.microsoft.com/office/drawing/2014/main" id="{1F1F8FD9-BE9E-DE97-1004-373A6441CDA5}"/>
              </a:ext>
            </a:extLst>
          </p:cNvPr>
          <p:cNvPicPr>
            <a:picLocks noChangeAspect="1"/>
          </p:cNvPicPr>
          <p:nvPr/>
        </p:nvPicPr>
        <p:blipFill>
          <a:blip r:embed="rId5"/>
          <a:stretch>
            <a:fillRect/>
          </a:stretch>
        </p:blipFill>
        <p:spPr>
          <a:xfrm>
            <a:off x="-886536" y="1331647"/>
            <a:ext cx="4795307" cy="1920268"/>
          </a:xfrm>
          <a:prstGeom prst="rect">
            <a:avLst/>
          </a:prstGeom>
        </p:spPr>
      </p:pic>
      <p:sp>
        <p:nvSpPr>
          <p:cNvPr id="6" name="Slide Number Placeholder 5">
            <a:extLst>
              <a:ext uri="{FF2B5EF4-FFF2-40B4-BE49-F238E27FC236}">
                <a16:creationId xmlns:a16="http://schemas.microsoft.com/office/drawing/2014/main" id="{0233DAA7-A024-E0EA-6BD5-45C4154B51F7}"/>
              </a:ext>
            </a:extLst>
          </p:cNvPr>
          <p:cNvSpPr>
            <a:spLocks noGrp="1"/>
          </p:cNvSpPr>
          <p:nvPr>
            <p:ph type="sldNum" sz="quarter" idx="12"/>
          </p:nvPr>
        </p:nvSpPr>
        <p:spPr/>
        <p:txBody>
          <a:bodyPr/>
          <a:lstStyle/>
          <a:p>
            <a:fld id="{0BA21EBD-6322-B942-88E0-85CED944E7BE}" type="slidenum">
              <a:rPr lang="en-US" smtClean="0"/>
              <a:t>18</a:t>
            </a:fld>
            <a:endParaRPr lang="en-US"/>
          </a:p>
        </p:txBody>
      </p:sp>
      <p:pic>
        <p:nvPicPr>
          <p:cNvPr id="8" name="Picture 7">
            <a:extLst>
              <a:ext uri="{FF2B5EF4-FFF2-40B4-BE49-F238E27FC236}">
                <a16:creationId xmlns:a16="http://schemas.microsoft.com/office/drawing/2014/main" id="{091D3CCC-DB6E-6459-64A3-140A7C96AB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27214">
            <a:off x="4243146" y="6191413"/>
            <a:ext cx="801273" cy="577896"/>
          </a:xfrm>
          <a:prstGeom prst="rect">
            <a:avLst/>
          </a:prstGeom>
        </p:spPr>
      </p:pic>
      <p:pic>
        <p:nvPicPr>
          <p:cNvPr id="10" name="Picture 9">
            <a:extLst>
              <a:ext uri="{FF2B5EF4-FFF2-40B4-BE49-F238E27FC236}">
                <a16:creationId xmlns:a16="http://schemas.microsoft.com/office/drawing/2014/main" id="{3C653EF6-818F-D5FE-EA62-B4A42037D0E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27214">
            <a:off x="11276085" y="127842"/>
            <a:ext cx="801273" cy="577896"/>
          </a:xfrm>
          <a:prstGeom prst="rect">
            <a:avLst/>
          </a:prstGeom>
        </p:spPr>
      </p:pic>
    </p:spTree>
    <p:extLst>
      <p:ext uri="{BB962C8B-B14F-4D97-AF65-F5344CB8AC3E}">
        <p14:creationId xmlns:p14="http://schemas.microsoft.com/office/powerpoint/2010/main" val="947409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C2817F-2BBD-7D97-C03B-DF920125AD9D}"/>
              </a:ext>
            </a:extLst>
          </p:cNvPr>
          <p:cNvSpPr/>
          <p:nvPr/>
        </p:nvSpPr>
        <p:spPr>
          <a:xfrm>
            <a:off x="4215539" y="17247"/>
            <a:ext cx="7976461" cy="6840753"/>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FCEF614-BAB6-F9F9-BC32-84198B03BB20}"/>
              </a:ext>
            </a:extLst>
          </p:cNvPr>
          <p:cNvSpPr/>
          <p:nvPr/>
        </p:nvSpPr>
        <p:spPr>
          <a:xfrm>
            <a:off x="4600840" y="781786"/>
            <a:ext cx="7201269" cy="53167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Title 4">
            <a:extLst>
              <a:ext uri="{FF2B5EF4-FFF2-40B4-BE49-F238E27FC236}">
                <a16:creationId xmlns:a16="http://schemas.microsoft.com/office/drawing/2014/main" id="{DD946346-F6C9-305D-A953-F03F9D6F76B1}"/>
              </a:ext>
            </a:extLst>
          </p:cNvPr>
          <p:cNvSpPr txBox="1">
            <a:spLocks/>
          </p:cNvSpPr>
          <p:nvPr/>
        </p:nvSpPr>
        <p:spPr>
          <a:xfrm>
            <a:off x="539578" y="476336"/>
            <a:ext cx="9493249" cy="15779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a:latin typeface="Anton" pitchFamily="2" charset="77"/>
              </a:rPr>
              <a:t>Case Studies</a:t>
            </a:r>
          </a:p>
        </p:txBody>
      </p:sp>
      <p:sp>
        <p:nvSpPr>
          <p:cNvPr id="4" name="TextBox 3">
            <a:extLst>
              <a:ext uri="{FF2B5EF4-FFF2-40B4-BE49-F238E27FC236}">
                <a16:creationId xmlns:a16="http://schemas.microsoft.com/office/drawing/2014/main" id="{5E167E98-F2CD-49A4-6DD9-A2659BFADFA9}"/>
              </a:ext>
            </a:extLst>
          </p:cNvPr>
          <p:cNvSpPr txBox="1"/>
          <p:nvPr/>
        </p:nvSpPr>
        <p:spPr>
          <a:xfrm>
            <a:off x="1501530" y="3457778"/>
            <a:ext cx="3148168" cy="1759649"/>
          </a:xfrm>
          <a:prstGeom prst="rect">
            <a:avLst/>
          </a:prstGeom>
          <a:noFill/>
        </p:spPr>
        <p:txBody>
          <a:bodyPr wrap="square" lIns="91440" tIns="45720" rIns="91440" bIns="45720" anchor="t">
            <a:spAutoFit/>
          </a:bodyPr>
          <a:lstStyle/>
          <a:p>
            <a:pPr>
              <a:lnSpc>
                <a:spcPct val="110000"/>
              </a:lnSpc>
              <a:spcAft>
                <a:spcPts val="600"/>
              </a:spcAft>
            </a:pPr>
            <a:endParaRPr lang="en-US" sz="4800">
              <a:latin typeface="Anton"/>
              <a:ea typeface="+mn-lt"/>
              <a:cs typeface="+mn-lt"/>
            </a:endParaRPr>
          </a:p>
          <a:p>
            <a:pPr>
              <a:lnSpc>
                <a:spcPct val="110000"/>
              </a:lnSpc>
              <a:spcAft>
                <a:spcPts val="600"/>
              </a:spcAft>
            </a:pPr>
            <a:r>
              <a:rPr lang="en-US" sz="4800">
                <a:latin typeface="Anton"/>
                <a:ea typeface="+mn-lt"/>
                <a:cs typeface="+mn-lt"/>
              </a:rPr>
              <a:t>Joe</a:t>
            </a:r>
            <a:endParaRPr lang="en-US"/>
          </a:p>
        </p:txBody>
      </p:sp>
      <p:sp>
        <p:nvSpPr>
          <p:cNvPr id="11" name="TextBox 10">
            <a:extLst>
              <a:ext uri="{FF2B5EF4-FFF2-40B4-BE49-F238E27FC236}">
                <a16:creationId xmlns:a16="http://schemas.microsoft.com/office/drawing/2014/main" id="{2E719596-59B3-67AB-CF45-4B2A84590633}"/>
              </a:ext>
            </a:extLst>
          </p:cNvPr>
          <p:cNvSpPr txBox="1"/>
          <p:nvPr/>
        </p:nvSpPr>
        <p:spPr>
          <a:xfrm>
            <a:off x="4646909" y="904152"/>
            <a:ext cx="7182735" cy="4947188"/>
          </a:xfrm>
          <a:prstGeom prst="rect">
            <a:avLst/>
          </a:prstGeom>
          <a:noFill/>
        </p:spPr>
        <p:txBody>
          <a:bodyPr wrap="square" lIns="91440" tIns="45720" rIns="91440" bIns="45720" anchor="t">
            <a:spAutoFit/>
          </a:bodyPr>
          <a:lstStyle/>
          <a:p>
            <a:pPr>
              <a:lnSpc>
                <a:spcPct val="110000"/>
              </a:lnSpc>
              <a:spcAft>
                <a:spcPts val="600"/>
              </a:spcAft>
            </a:pPr>
            <a:r>
              <a:rPr lang="en-GB" sz="2400" b="1">
                <a:latin typeface="Calibri"/>
                <a:ea typeface="+mn-lt"/>
                <a:cs typeface="Calibri"/>
              </a:rPr>
              <a:t>Joe </a:t>
            </a:r>
            <a:r>
              <a:rPr lang="en-GB" sz="2400">
                <a:latin typeface="Calibri"/>
                <a:ea typeface="+mn-lt"/>
                <a:cs typeface="Calibri"/>
              </a:rPr>
              <a:t>is in Year 7. He has been best friends with Maisie since primary school. He was pleased (and relieved) when he was put in the same form as Maisie at secondary school. Joe has begun to feel worried that Maisie doesn’t want to be his friend anymore. He feels that Maisie isn’t talking to him as much and is leaving him out of chats and activities with other people. He has tried telling Maisie how much this upsets him, but this just seems to cause arguments. He has suggested that they spend more time together just the two of them. He feels like he can’t do anything right and just wants his old friend back.</a:t>
            </a:r>
            <a:endParaRPr lang="en-GB" sz="2400">
              <a:latin typeface="Calibri"/>
              <a:cs typeface="Calibri"/>
            </a:endParaRPr>
          </a:p>
        </p:txBody>
      </p:sp>
      <p:pic>
        <p:nvPicPr>
          <p:cNvPr id="28" name="Picture 27">
            <a:extLst>
              <a:ext uri="{FF2B5EF4-FFF2-40B4-BE49-F238E27FC236}">
                <a16:creationId xmlns:a16="http://schemas.microsoft.com/office/drawing/2014/main" id="{1F1F8FD9-BE9E-DE97-1004-373A6441CDA5}"/>
              </a:ext>
            </a:extLst>
          </p:cNvPr>
          <p:cNvPicPr>
            <a:picLocks noChangeAspect="1"/>
          </p:cNvPicPr>
          <p:nvPr/>
        </p:nvPicPr>
        <p:blipFill>
          <a:blip r:embed="rId5"/>
          <a:stretch>
            <a:fillRect/>
          </a:stretch>
        </p:blipFill>
        <p:spPr>
          <a:xfrm>
            <a:off x="-886536" y="1331647"/>
            <a:ext cx="4795307" cy="1920268"/>
          </a:xfrm>
          <a:prstGeom prst="rect">
            <a:avLst/>
          </a:prstGeom>
        </p:spPr>
      </p:pic>
      <p:sp>
        <p:nvSpPr>
          <p:cNvPr id="6" name="Slide Number Placeholder 5">
            <a:extLst>
              <a:ext uri="{FF2B5EF4-FFF2-40B4-BE49-F238E27FC236}">
                <a16:creationId xmlns:a16="http://schemas.microsoft.com/office/drawing/2014/main" id="{0233DAA7-A024-E0EA-6BD5-45C4154B51F7}"/>
              </a:ext>
            </a:extLst>
          </p:cNvPr>
          <p:cNvSpPr>
            <a:spLocks noGrp="1"/>
          </p:cNvSpPr>
          <p:nvPr>
            <p:ph type="sldNum" sz="quarter" idx="12"/>
          </p:nvPr>
        </p:nvSpPr>
        <p:spPr/>
        <p:txBody>
          <a:bodyPr/>
          <a:lstStyle/>
          <a:p>
            <a:fld id="{0BA21EBD-6322-B942-88E0-85CED944E7BE}" type="slidenum">
              <a:rPr lang="en-US" smtClean="0"/>
              <a:t>19</a:t>
            </a:fld>
            <a:endParaRPr lang="en-US"/>
          </a:p>
        </p:txBody>
      </p:sp>
      <p:pic>
        <p:nvPicPr>
          <p:cNvPr id="8" name="Picture 7">
            <a:extLst>
              <a:ext uri="{FF2B5EF4-FFF2-40B4-BE49-F238E27FC236}">
                <a16:creationId xmlns:a16="http://schemas.microsoft.com/office/drawing/2014/main" id="{091D3CCC-DB6E-6459-64A3-140A7C96AB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27214">
            <a:off x="4243146" y="6191413"/>
            <a:ext cx="801273" cy="577896"/>
          </a:xfrm>
          <a:prstGeom prst="rect">
            <a:avLst/>
          </a:prstGeom>
        </p:spPr>
      </p:pic>
      <p:pic>
        <p:nvPicPr>
          <p:cNvPr id="10" name="Picture 9">
            <a:extLst>
              <a:ext uri="{FF2B5EF4-FFF2-40B4-BE49-F238E27FC236}">
                <a16:creationId xmlns:a16="http://schemas.microsoft.com/office/drawing/2014/main" id="{3C653EF6-818F-D5FE-EA62-B4A42037D0E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27214">
            <a:off x="11276085" y="127842"/>
            <a:ext cx="801273" cy="577896"/>
          </a:xfrm>
          <a:prstGeom prst="rect">
            <a:avLst/>
          </a:prstGeom>
        </p:spPr>
      </p:pic>
    </p:spTree>
    <p:extLst>
      <p:ext uri="{BB962C8B-B14F-4D97-AF65-F5344CB8AC3E}">
        <p14:creationId xmlns:p14="http://schemas.microsoft.com/office/powerpoint/2010/main" val="1685362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E724F-F136-82B0-CE39-E7D122192472}"/>
              </a:ext>
            </a:extLst>
          </p:cNvPr>
          <p:cNvSpPr/>
          <p:nvPr/>
        </p:nvSpPr>
        <p:spPr>
          <a:xfrm>
            <a:off x="6771063" y="0"/>
            <a:ext cx="5420937" cy="6858001"/>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D2FC995-C64C-1462-34EF-891192FF6F36}"/>
              </a:ext>
            </a:extLst>
          </p:cNvPr>
          <p:cNvSpPr txBox="1"/>
          <p:nvPr/>
        </p:nvSpPr>
        <p:spPr>
          <a:xfrm>
            <a:off x="466295" y="3429000"/>
            <a:ext cx="5629705" cy="1697068"/>
          </a:xfrm>
          <a:prstGeom prst="rect">
            <a:avLst/>
          </a:prstGeom>
          <a:noFill/>
        </p:spPr>
        <p:txBody>
          <a:bodyPr wrap="square" lIns="91440" tIns="45720" rIns="91440" bIns="45720" anchor="t">
            <a:spAutoFit/>
          </a:bodyPr>
          <a:lstStyle/>
          <a:p>
            <a:pPr indent="-228600">
              <a:lnSpc>
                <a:spcPct val="110000"/>
              </a:lnSpc>
              <a:spcAft>
                <a:spcPts val="600"/>
              </a:spcAft>
            </a:pPr>
            <a:r>
              <a:rPr lang="en-US" sz="2400">
                <a:latin typeface="Calibri"/>
                <a:cs typeface="Calibri"/>
              </a:rPr>
              <a:t>Turn to the "Student Questionnaire" on your Lesson 1 worksheet and complete this independently. You will not be asked to share your answers.</a:t>
            </a:r>
            <a:endParaRPr lang="en-US" sz="2400">
              <a:latin typeface="Calibri"/>
              <a:ea typeface="Calibri"/>
              <a:cs typeface="Calibri"/>
            </a:endParaRPr>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4" name="Rectangle 3">
            <a:extLst>
              <a:ext uri="{FF2B5EF4-FFF2-40B4-BE49-F238E27FC236}">
                <a16:creationId xmlns:a16="http://schemas.microsoft.com/office/drawing/2014/main" id="{0ABFD79D-7251-4BF6-CD5C-C5542EE8A92E}"/>
              </a:ext>
            </a:extLst>
          </p:cNvPr>
          <p:cNvSpPr/>
          <p:nvPr/>
        </p:nvSpPr>
        <p:spPr>
          <a:xfrm>
            <a:off x="0" y="425887"/>
            <a:ext cx="3557392" cy="876822"/>
          </a:xfrm>
          <a:prstGeom prst="rect">
            <a:avLst/>
          </a:prstGeom>
          <a:solidFill>
            <a:srgbClr val="97A0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33EE78-67F7-3BA2-16EA-00A9B013E14C}"/>
              </a:ext>
            </a:extLst>
          </p:cNvPr>
          <p:cNvSpPr txBox="1">
            <a:spLocks/>
          </p:cNvSpPr>
          <p:nvPr/>
        </p:nvSpPr>
        <p:spPr>
          <a:xfrm>
            <a:off x="466295" y="388816"/>
            <a:ext cx="5809245" cy="326795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900">
                <a:solidFill>
                  <a:schemeClr val="bg1"/>
                </a:solidFill>
                <a:latin typeface="Anton" pitchFamily="2" charset="77"/>
              </a:rPr>
              <a:t>LESSON 1</a:t>
            </a:r>
          </a:p>
          <a:p>
            <a:pPr algn="l"/>
            <a:endParaRPr lang="en-US" sz="4900">
              <a:latin typeface="Anton" pitchFamily="2" charset="77"/>
            </a:endParaRPr>
          </a:p>
          <a:p>
            <a:pPr algn="l"/>
            <a:r>
              <a:rPr lang="en-US" sz="4900">
                <a:latin typeface="Anton" pitchFamily="2" charset="77"/>
              </a:rPr>
              <a:t>Baseline – </a:t>
            </a:r>
          </a:p>
          <a:p>
            <a:pPr algn="l"/>
            <a:r>
              <a:rPr lang="en-US" sz="4900">
                <a:latin typeface="Anton" pitchFamily="2" charset="77"/>
              </a:rPr>
              <a:t>Student Questionnaire </a:t>
            </a:r>
            <a:br>
              <a:rPr lang="en-US" sz="4800">
                <a:latin typeface="Anton" pitchFamily="2" charset="77"/>
              </a:rPr>
            </a:br>
            <a:endParaRPr lang="en-US" sz="4800">
              <a:latin typeface="Anton" pitchFamily="2" charset="77"/>
            </a:endParaRPr>
          </a:p>
        </p:txBody>
      </p:sp>
      <p:pic>
        <p:nvPicPr>
          <p:cNvPr id="11" name="Picture 10">
            <a:extLst>
              <a:ext uri="{FF2B5EF4-FFF2-40B4-BE49-F238E27FC236}">
                <a16:creationId xmlns:a16="http://schemas.microsoft.com/office/drawing/2014/main" id="{B5C08B5B-D489-B302-0EA3-9F651BCDC852}"/>
              </a:ext>
            </a:extLst>
          </p:cNvPr>
          <p:cNvPicPr>
            <a:picLocks noChangeAspect="1"/>
          </p:cNvPicPr>
          <p:nvPr/>
        </p:nvPicPr>
        <p:blipFill>
          <a:blip r:embed="rId5"/>
          <a:stretch>
            <a:fillRect/>
          </a:stretch>
        </p:blipFill>
        <p:spPr>
          <a:xfrm rot="7163040" flipV="1">
            <a:off x="9924419" y="1544614"/>
            <a:ext cx="2142824" cy="3971847"/>
          </a:xfrm>
          <a:prstGeom prst="rect">
            <a:avLst/>
          </a:prstGeom>
        </p:spPr>
      </p:pic>
      <p:pic>
        <p:nvPicPr>
          <p:cNvPr id="10" name="Picture 9">
            <a:extLst>
              <a:ext uri="{FF2B5EF4-FFF2-40B4-BE49-F238E27FC236}">
                <a16:creationId xmlns:a16="http://schemas.microsoft.com/office/drawing/2014/main" id="{AC5AC0CE-F3F2-784C-7FC3-BD8B7D67BE2D}"/>
              </a:ext>
            </a:extLst>
          </p:cNvPr>
          <p:cNvPicPr>
            <a:picLocks noChangeAspect="1"/>
          </p:cNvPicPr>
          <p:nvPr/>
        </p:nvPicPr>
        <p:blipFill>
          <a:blip r:embed="rId6"/>
          <a:stretch>
            <a:fillRect/>
          </a:stretch>
        </p:blipFill>
        <p:spPr>
          <a:xfrm>
            <a:off x="5936747" y="1528174"/>
            <a:ext cx="4384020" cy="4352795"/>
          </a:xfrm>
          <a:prstGeom prst="rect">
            <a:avLst/>
          </a:prstGeom>
        </p:spPr>
      </p:pic>
      <p:pic>
        <p:nvPicPr>
          <p:cNvPr id="13" name="Picture 12">
            <a:extLst>
              <a:ext uri="{FF2B5EF4-FFF2-40B4-BE49-F238E27FC236}">
                <a16:creationId xmlns:a16="http://schemas.microsoft.com/office/drawing/2014/main" id="{3721CFC9-FE80-B565-C920-DF79444CC26B}"/>
              </a:ext>
            </a:extLst>
          </p:cNvPr>
          <p:cNvPicPr>
            <a:picLocks noChangeAspect="1"/>
          </p:cNvPicPr>
          <p:nvPr/>
        </p:nvPicPr>
        <p:blipFill>
          <a:blip r:embed="rId7"/>
          <a:stretch>
            <a:fillRect/>
          </a:stretch>
        </p:blipFill>
        <p:spPr>
          <a:xfrm>
            <a:off x="7881753" y="4686929"/>
            <a:ext cx="1648328" cy="914138"/>
          </a:xfrm>
          <a:prstGeom prst="rect">
            <a:avLst/>
          </a:prstGeom>
        </p:spPr>
      </p:pic>
      <p:pic>
        <p:nvPicPr>
          <p:cNvPr id="14" name="Picture 13">
            <a:extLst>
              <a:ext uri="{FF2B5EF4-FFF2-40B4-BE49-F238E27FC236}">
                <a16:creationId xmlns:a16="http://schemas.microsoft.com/office/drawing/2014/main" id="{63FC33A4-C974-A4CC-0370-3996E6BFF416}"/>
              </a:ext>
            </a:extLst>
          </p:cNvPr>
          <p:cNvPicPr>
            <a:picLocks noChangeAspect="1"/>
          </p:cNvPicPr>
          <p:nvPr/>
        </p:nvPicPr>
        <p:blipFill>
          <a:blip r:embed="rId8"/>
          <a:stretch>
            <a:fillRect/>
          </a:stretch>
        </p:blipFill>
        <p:spPr>
          <a:xfrm>
            <a:off x="9027845" y="173113"/>
            <a:ext cx="1060147" cy="1370695"/>
          </a:xfrm>
          <a:prstGeom prst="rect">
            <a:avLst/>
          </a:prstGeom>
        </p:spPr>
      </p:pic>
      <p:sp>
        <p:nvSpPr>
          <p:cNvPr id="8" name="Slide Number Placeholder 7">
            <a:extLst>
              <a:ext uri="{FF2B5EF4-FFF2-40B4-BE49-F238E27FC236}">
                <a16:creationId xmlns:a16="http://schemas.microsoft.com/office/drawing/2014/main" id="{8715D32F-4973-F56D-AD5B-EB26F1733B48}"/>
              </a:ext>
            </a:extLst>
          </p:cNvPr>
          <p:cNvSpPr>
            <a:spLocks noGrp="1"/>
          </p:cNvSpPr>
          <p:nvPr>
            <p:ph type="sldNum" sz="quarter" idx="12"/>
          </p:nvPr>
        </p:nvSpPr>
        <p:spPr/>
        <p:txBody>
          <a:bodyPr/>
          <a:lstStyle/>
          <a:p>
            <a:fld id="{0BA21EBD-6322-B942-88E0-85CED944E7BE}" type="slidenum">
              <a:rPr lang="en-US" smtClean="0"/>
              <a:t>2</a:t>
            </a:fld>
            <a:endParaRPr lang="en-US"/>
          </a:p>
        </p:txBody>
      </p:sp>
    </p:spTree>
    <p:extLst>
      <p:ext uri="{BB962C8B-B14F-4D97-AF65-F5344CB8AC3E}">
        <p14:creationId xmlns:p14="http://schemas.microsoft.com/office/powerpoint/2010/main" val="1576893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C2817F-2BBD-7D97-C03B-DF920125AD9D}"/>
              </a:ext>
            </a:extLst>
          </p:cNvPr>
          <p:cNvSpPr/>
          <p:nvPr/>
        </p:nvSpPr>
        <p:spPr>
          <a:xfrm>
            <a:off x="4215539" y="17247"/>
            <a:ext cx="7976461" cy="6840753"/>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FCEF614-BAB6-F9F9-BC32-84198B03BB20}"/>
              </a:ext>
            </a:extLst>
          </p:cNvPr>
          <p:cNvSpPr/>
          <p:nvPr/>
        </p:nvSpPr>
        <p:spPr>
          <a:xfrm>
            <a:off x="4600840" y="781786"/>
            <a:ext cx="7201269" cy="53167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Title 4">
            <a:extLst>
              <a:ext uri="{FF2B5EF4-FFF2-40B4-BE49-F238E27FC236}">
                <a16:creationId xmlns:a16="http://schemas.microsoft.com/office/drawing/2014/main" id="{DD946346-F6C9-305D-A953-F03F9D6F76B1}"/>
              </a:ext>
            </a:extLst>
          </p:cNvPr>
          <p:cNvSpPr txBox="1">
            <a:spLocks/>
          </p:cNvSpPr>
          <p:nvPr/>
        </p:nvSpPr>
        <p:spPr>
          <a:xfrm>
            <a:off x="539578" y="476336"/>
            <a:ext cx="9493249" cy="15779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a:latin typeface="Anton" pitchFamily="2" charset="77"/>
              </a:rPr>
              <a:t>Case Studies</a:t>
            </a:r>
          </a:p>
        </p:txBody>
      </p:sp>
      <p:sp>
        <p:nvSpPr>
          <p:cNvPr id="4" name="TextBox 3">
            <a:extLst>
              <a:ext uri="{FF2B5EF4-FFF2-40B4-BE49-F238E27FC236}">
                <a16:creationId xmlns:a16="http://schemas.microsoft.com/office/drawing/2014/main" id="{5E167E98-F2CD-49A4-6DD9-A2659BFADFA9}"/>
              </a:ext>
            </a:extLst>
          </p:cNvPr>
          <p:cNvSpPr txBox="1"/>
          <p:nvPr/>
        </p:nvSpPr>
        <p:spPr>
          <a:xfrm>
            <a:off x="1072905" y="3437367"/>
            <a:ext cx="3148168" cy="1759649"/>
          </a:xfrm>
          <a:prstGeom prst="rect">
            <a:avLst/>
          </a:prstGeom>
          <a:noFill/>
        </p:spPr>
        <p:txBody>
          <a:bodyPr wrap="square" lIns="91440" tIns="45720" rIns="91440" bIns="45720" anchor="t">
            <a:spAutoFit/>
          </a:bodyPr>
          <a:lstStyle/>
          <a:p>
            <a:pPr>
              <a:lnSpc>
                <a:spcPct val="110000"/>
              </a:lnSpc>
              <a:spcAft>
                <a:spcPts val="600"/>
              </a:spcAft>
            </a:pPr>
            <a:endParaRPr lang="en-US" sz="4800">
              <a:latin typeface="Anton"/>
              <a:ea typeface="+mn-lt"/>
              <a:cs typeface="+mn-lt"/>
            </a:endParaRPr>
          </a:p>
          <a:p>
            <a:pPr>
              <a:lnSpc>
                <a:spcPct val="110000"/>
              </a:lnSpc>
              <a:spcAft>
                <a:spcPts val="600"/>
              </a:spcAft>
            </a:pPr>
            <a:r>
              <a:rPr lang="en-US" sz="4800">
                <a:latin typeface="Anton"/>
                <a:ea typeface="+mn-lt"/>
                <a:cs typeface="+mn-lt"/>
              </a:rPr>
              <a:t>Amber</a:t>
            </a:r>
            <a:endParaRPr lang="en-US"/>
          </a:p>
        </p:txBody>
      </p:sp>
      <p:sp>
        <p:nvSpPr>
          <p:cNvPr id="11" name="TextBox 10">
            <a:extLst>
              <a:ext uri="{FF2B5EF4-FFF2-40B4-BE49-F238E27FC236}">
                <a16:creationId xmlns:a16="http://schemas.microsoft.com/office/drawing/2014/main" id="{2E719596-59B3-67AB-CF45-4B2A84590633}"/>
              </a:ext>
            </a:extLst>
          </p:cNvPr>
          <p:cNvSpPr txBox="1"/>
          <p:nvPr/>
        </p:nvSpPr>
        <p:spPr>
          <a:xfrm>
            <a:off x="4646909" y="904152"/>
            <a:ext cx="7182735" cy="4947188"/>
          </a:xfrm>
          <a:prstGeom prst="rect">
            <a:avLst/>
          </a:prstGeom>
          <a:noFill/>
        </p:spPr>
        <p:txBody>
          <a:bodyPr wrap="square" lIns="91440" tIns="45720" rIns="91440" bIns="45720" anchor="t">
            <a:spAutoFit/>
          </a:bodyPr>
          <a:lstStyle/>
          <a:p>
            <a:pPr>
              <a:lnSpc>
                <a:spcPct val="110000"/>
              </a:lnSpc>
              <a:spcAft>
                <a:spcPts val="600"/>
              </a:spcAft>
            </a:pPr>
            <a:r>
              <a:rPr lang="en-GB" sz="2400" b="1">
                <a:latin typeface="Calibri"/>
                <a:ea typeface="+mn-lt"/>
                <a:cs typeface="Calibri"/>
              </a:rPr>
              <a:t>Amber</a:t>
            </a:r>
            <a:r>
              <a:rPr lang="en-GB" sz="2400">
                <a:latin typeface="Calibri"/>
                <a:ea typeface="+mn-lt"/>
                <a:cs typeface="Calibri"/>
              </a:rPr>
              <a:t> is in Year 8. She is well-liked and has a couple of close friends. However, she worries a lot about friendships and what other people think of her. She is worried about looking ‘stupid’ or ‘weird’ in front of other people. She finds non-uniform days stressful, spending ages thinking about what she might wear and worrying about whether other people might laugh at her outfit or talk about her behind her back. Amber really enjoys singing and dancing and would really like to audition to be in the school production but is really worried about messing up and what other people would think if she didn’t get a part. </a:t>
            </a:r>
            <a:endParaRPr lang="en-GB" sz="2400">
              <a:latin typeface="Calibri"/>
              <a:cs typeface="Calibri"/>
            </a:endParaRPr>
          </a:p>
        </p:txBody>
      </p:sp>
      <p:pic>
        <p:nvPicPr>
          <p:cNvPr id="28" name="Picture 27">
            <a:extLst>
              <a:ext uri="{FF2B5EF4-FFF2-40B4-BE49-F238E27FC236}">
                <a16:creationId xmlns:a16="http://schemas.microsoft.com/office/drawing/2014/main" id="{1F1F8FD9-BE9E-DE97-1004-373A6441CDA5}"/>
              </a:ext>
            </a:extLst>
          </p:cNvPr>
          <p:cNvPicPr>
            <a:picLocks noChangeAspect="1"/>
          </p:cNvPicPr>
          <p:nvPr/>
        </p:nvPicPr>
        <p:blipFill>
          <a:blip r:embed="rId5"/>
          <a:stretch>
            <a:fillRect/>
          </a:stretch>
        </p:blipFill>
        <p:spPr>
          <a:xfrm>
            <a:off x="-886536" y="1331647"/>
            <a:ext cx="4795307" cy="1920268"/>
          </a:xfrm>
          <a:prstGeom prst="rect">
            <a:avLst/>
          </a:prstGeom>
        </p:spPr>
      </p:pic>
      <p:sp>
        <p:nvSpPr>
          <p:cNvPr id="6" name="Slide Number Placeholder 5">
            <a:extLst>
              <a:ext uri="{FF2B5EF4-FFF2-40B4-BE49-F238E27FC236}">
                <a16:creationId xmlns:a16="http://schemas.microsoft.com/office/drawing/2014/main" id="{0233DAA7-A024-E0EA-6BD5-45C4154B51F7}"/>
              </a:ext>
            </a:extLst>
          </p:cNvPr>
          <p:cNvSpPr>
            <a:spLocks noGrp="1"/>
          </p:cNvSpPr>
          <p:nvPr>
            <p:ph type="sldNum" sz="quarter" idx="12"/>
          </p:nvPr>
        </p:nvSpPr>
        <p:spPr/>
        <p:txBody>
          <a:bodyPr/>
          <a:lstStyle/>
          <a:p>
            <a:fld id="{0BA21EBD-6322-B942-88E0-85CED944E7BE}" type="slidenum">
              <a:rPr lang="en-US" smtClean="0"/>
              <a:t>20</a:t>
            </a:fld>
            <a:endParaRPr lang="en-US"/>
          </a:p>
        </p:txBody>
      </p:sp>
      <p:pic>
        <p:nvPicPr>
          <p:cNvPr id="8" name="Picture 7">
            <a:extLst>
              <a:ext uri="{FF2B5EF4-FFF2-40B4-BE49-F238E27FC236}">
                <a16:creationId xmlns:a16="http://schemas.microsoft.com/office/drawing/2014/main" id="{091D3CCC-DB6E-6459-64A3-140A7C96AB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27214">
            <a:off x="4243146" y="6191413"/>
            <a:ext cx="801273" cy="577896"/>
          </a:xfrm>
          <a:prstGeom prst="rect">
            <a:avLst/>
          </a:prstGeom>
        </p:spPr>
      </p:pic>
      <p:pic>
        <p:nvPicPr>
          <p:cNvPr id="10" name="Picture 9">
            <a:extLst>
              <a:ext uri="{FF2B5EF4-FFF2-40B4-BE49-F238E27FC236}">
                <a16:creationId xmlns:a16="http://schemas.microsoft.com/office/drawing/2014/main" id="{3C653EF6-818F-D5FE-EA62-B4A42037D0E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27214">
            <a:off x="11276085" y="127842"/>
            <a:ext cx="801273" cy="577896"/>
          </a:xfrm>
          <a:prstGeom prst="rect">
            <a:avLst/>
          </a:prstGeom>
        </p:spPr>
      </p:pic>
    </p:spTree>
    <p:extLst>
      <p:ext uri="{BB962C8B-B14F-4D97-AF65-F5344CB8AC3E}">
        <p14:creationId xmlns:p14="http://schemas.microsoft.com/office/powerpoint/2010/main" val="1140139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C2817F-2BBD-7D97-C03B-DF920125AD9D}"/>
              </a:ext>
            </a:extLst>
          </p:cNvPr>
          <p:cNvSpPr/>
          <p:nvPr/>
        </p:nvSpPr>
        <p:spPr>
          <a:xfrm>
            <a:off x="4215539" y="17247"/>
            <a:ext cx="7976461" cy="6840753"/>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FCEF614-BAB6-F9F9-BC32-84198B03BB20}"/>
              </a:ext>
            </a:extLst>
          </p:cNvPr>
          <p:cNvSpPr/>
          <p:nvPr/>
        </p:nvSpPr>
        <p:spPr>
          <a:xfrm>
            <a:off x="4600840" y="781786"/>
            <a:ext cx="7201269" cy="53167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Title 4">
            <a:extLst>
              <a:ext uri="{FF2B5EF4-FFF2-40B4-BE49-F238E27FC236}">
                <a16:creationId xmlns:a16="http://schemas.microsoft.com/office/drawing/2014/main" id="{DD946346-F6C9-305D-A953-F03F9D6F76B1}"/>
              </a:ext>
            </a:extLst>
          </p:cNvPr>
          <p:cNvSpPr txBox="1">
            <a:spLocks/>
          </p:cNvSpPr>
          <p:nvPr/>
        </p:nvSpPr>
        <p:spPr>
          <a:xfrm>
            <a:off x="539578" y="476336"/>
            <a:ext cx="9493249" cy="15779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a:latin typeface="Anton" pitchFamily="2" charset="77"/>
              </a:rPr>
              <a:t>Case Studies</a:t>
            </a:r>
          </a:p>
        </p:txBody>
      </p:sp>
      <p:sp>
        <p:nvSpPr>
          <p:cNvPr id="4" name="TextBox 3">
            <a:extLst>
              <a:ext uri="{FF2B5EF4-FFF2-40B4-BE49-F238E27FC236}">
                <a16:creationId xmlns:a16="http://schemas.microsoft.com/office/drawing/2014/main" id="{5E167E98-F2CD-49A4-6DD9-A2659BFADFA9}"/>
              </a:ext>
            </a:extLst>
          </p:cNvPr>
          <p:cNvSpPr txBox="1"/>
          <p:nvPr/>
        </p:nvSpPr>
        <p:spPr>
          <a:xfrm>
            <a:off x="1501530" y="3457778"/>
            <a:ext cx="3148168" cy="1759649"/>
          </a:xfrm>
          <a:prstGeom prst="rect">
            <a:avLst/>
          </a:prstGeom>
          <a:noFill/>
        </p:spPr>
        <p:txBody>
          <a:bodyPr wrap="square" lIns="91440" tIns="45720" rIns="91440" bIns="45720" anchor="t">
            <a:spAutoFit/>
          </a:bodyPr>
          <a:lstStyle/>
          <a:p>
            <a:pPr>
              <a:lnSpc>
                <a:spcPct val="110000"/>
              </a:lnSpc>
              <a:spcAft>
                <a:spcPts val="600"/>
              </a:spcAft>
            </a:pPr>
            <a:endParaRPr lang="en-US" sz="4800">
              <a:latin typeface="Anton"/>
              <a:ea typeface="+mn-lt"/>
              <a:cs typeface="+mn-lt"/>
            </a:endParaRPr>
          </a:p>
          <a:p>
            <a:pPr>
              <a:lnSpc>
                <a:spcPct val="110000"/>
              </a:lnSpc>
              <a:spcAft>
                <a:spcPts val="600"/>
              </a:spcAft>
            </a:pPr>
            <a:r>
              <a:rPr lang="en-US" sz="4800">
                <a:latin typeface="Anton"/>
                <a:ea typeface="+mn-lt"/>
                <a:cs typeface="+mn-lt"/>
              </a:rPr>
              <a:t>Tia</a:t>
            </a:r>
            <a:endParaRPr lang="en-US"/>
          </a:p>
        </p:txBody>
      </p:sp>
      <p:sp>
        <p:nvSpPr>
          <p:cNvPr id="11" name="TextBox 10">
            <a:extLst>
              <a:ext uri="{FF2B5EF4-FFF2-40B4-BE49-F238E27FC236}">
                <a16:creationId xmlns:a16="http://schemas.microsoft.com/office/drawing/2014/main" id="{2E719596-59B3-67AB-CF45-4B2A84590633}"/>
              </a:ext>
            </a:extLst>
          </p:cNvPr>
          <p:cNvSpPr txBox="1"/>
          <p:nvPr/>
        </p:nvSpPr>
        <p:spPr>
          <a:xfrm>
            <a:off x="4646909" y="904152"/>
            <a:ext cx="7182735" cy="4540923"/>
          </a:xfrm>
          <a:prstGeom prst="rect">
            <a:avLst/>
          </a:prstGeom>
          <a:noFill/>
        </p:spPr>
        <p:txBody>
          <a:bodyPr wrap="square" lIns="91440" tIns="45720" rIns="91440" bIns="45720" anchor="t">
            <a:spAutoFit/>
          </a:bodyPr>
          <a:lstStyle/>
          <a:p>
            <a:pPr>
              <a:lnSpc>
                <a:spcPct val="110000"/>
              </a:lnSpc>
              <a:spcAft>
                <a:spcPts val="600"/>
              </a:spcAft>
            </a:pPr>
            <a:r>
              <a:rPr lang="en-GB" sz="2400" b="1">
                <a:latin typeface="Calibri"/>
                <a:ea typeface="+mn-lt"/>
                <a:cs typeface="Calibri"/>
              </a:rPr>
              <a:t>Tia </a:t>
            </a:r>
            <a:r>
              <a:rPr lang="en-GB" sz="2400">
                <a:latin typeface="Calibri"/>
                <a:ea typeface="+mn-lt"/>
                <a:cs typeface="Calibri"/>
              </a:rPr>
              <a:t>is in Year 8. She loves athletics and playing football. She does sport at school and plays football for a local club. Tia is small for her age and some of the girls she plays football with are now quite a bit taller and stronger than her. Sometimes this makes it hard for her to out-run them or get the ball in a tackle. Recently Tia hasn’t been picked for the first team and has been substituted in a game, which has been frustrating - she has wondered whether she should just give up playing. The other evening, she couldn’t face going to football and instead said to her mum that she felt too ill to go.  </a:t>
            </a:r>
            <a:endParaRPr lang="en-GB" sz="2400">
              <a:latin typeface="Calibri"/>
              <a:cs typeface="Calibri"/>
            </a:endParaRPr>
          </a:p>
        </p:txBody>
      </p:sp>
      <p:pic>
        <p:nvPicPr>
          <p:cNvPr id="28" name="Picture 27">
            <a:extLst>
              <a:ext uri="{FF2B5EF4-FFF2-40B4-BE49-F238E27FC236}">
                <a16:creationId xmlns:a16="http://schemas.microsoft.com/office/drawing/2014/main" id="{1F1F8FD9-BE9E-DE97-1004-373A6441CDA5}"/>
              </a:ext>
            </a:extLst>
          </p:cNvPr>
          <p:cNvPicPr>
            <a:picLocks noChangeAspect="1"/>
          </p:cNvPicPr>
          <p:nvPr/>
        </p:nvPicPr>
        <p:blipFill>
          <a:blip r:embed="rId5"/>
          <a:stretch>
            <a:fillRect/>
          </a:stretch>
        </p:blipFill>
        <p:spPr>
          <a:xfrm>
            <a:off x="-886536" y="1331647"/>
            <a:ext cx="4795307" cy="1920268"/>
          </a:xfrm>
          <a:prstGeom prst="rect">
            <a:avLst/>
          </a:prstGeom>
        </p:spPr>
      </p:pic>
      <p:sp>
        <p:nvSpPr>
          <p:cNvPr id="6" name="Slide Number Placeholder 5">
            <a:extLst>
              <a:ext uri="{FF2B5EF4-FFF2-40B4-BE49-F238E27FC236}">
                <a16:creationId xmlns:a16="http://schemas.microsoft.com/office/drawing/2014/main" id="{0233DAA7-A024-E0EA-6BD5-45C4154B51F7}"/>
              </a:ext>
            </a:extLst>
          </p:cNvPr>
          <p:cNvSpPr>
            <a:spLocks noGrp="1"/>
          </p:cNvSpPr>
          <p:nvPr>
            <p:ph type="sldNum" sz="quarter" idx="12"/>
          </p:nvPr>
        </p:nvSpPr>
        <p:spPr/>
        <p:txBody>
          <a:bodyPr/>
          <a:lstStyle/>
          <a:p>
            <a:fld id="{0BA21EBD-6322-B942-88E0-85CED944E7BE}" type="slidenum">
              <a:rPr lang="en-US" smtClean="0"/>
              <a:t>21</a:t>
            </a:fld>
            <a:endParaRPr lang="en-US"/>
          </a:p>
        </p:txBody>
      </p:sp>
      <p:pic>
        <p:nvPicPr>
          <p:cNvPr id="8" name="Picture 7">
            <a:extLst>
              <a:ext uri="{FF2B5EF4-FFF2-40B4-BE49-F238E27FC236}">
                <a16:creationId xmlns:a16="http://schemas.microsoft.com/office/drawing/2014/main" id="{091D3CCC-DB6E-6459-64A3-140A7C96AB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27214">
            <a:off x="4243146" y="6191413"/>
            <a:ext cx="801273" cy="577896"/>
          </a:xfrm>
          <a:prstGeom prst="rect">
            <a:avLst/>
          </a:prstGeom>
        </p:spPr>
      </p:pic>
      <p:pic>
        <p:nvPicPr>
          <p:cNvPr id="10" name="Picture 9">
            <a:extLst>
              <a:ext uri="{FF2B5EF4-FFF2-40B4-BE49-F238E27FC236}">
                <a16:creationId xmlns:a16="http://schemas.microsoft.com/office/drawing/2014/main" id="{3C653EF6-818F-D5FE-EA62-B4A42037D0E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27214">
            <a:off x="11276085" y="127842"/>
            <a:ext cx="801273" cy="577896"/>
          </a:xfrm>
          <a:prstGeom prst="rect">
            <a:avLst/>
          </a:prstGeom>
        </p:spPr>
      </p:pic>
    </p:spTree>
    <p:extLst>
      <p:ext uri="{BB962C8B-B14F-4D97-AF65-F5344CB8AC3E}">
        <p14:creationId xmlns:p14="http://schemas.microsoft.com/office/powerpoint/2010/main" val="1990810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C2817F-2BBD-7D97-C03B-DF920125AD9D}"/>
              </a:ext>
            </a:extLst>
          </p:cNvPr>
          <p:cNvSpPr/>
          <p:nvPr/>
        </p:nvSpPr>
        <p:spPr>
          <a:xfrm>
            <a:off x="4215539" y="17247"/>
            <a:ext cx="7976461" cy="6840753"/>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FCEF614-BAB6-F9F9-BC32-84198B03BB20}"/>
              </a:ext>
            </a:extLst>
          </p:cNvPr>
          <p:cNvSpPr/>
          <p:nvPr/>
        </p:nvSpPr>
        <p:spPr>
          <a:xfrm>
            <a:off x="4600840" y="781786"/>
            <a:ext cx="7201269" cy="53167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Title 4">
            <a:extLst>
              <a:ext uri="{FF2B5EF4-FFF2-40B4-BE49-F238E27FC236}">
                <a16:creationId xmlns:a16="http://schemas.microsoft.com/office/drawing/2014/main" id="{DD946346-F6C9-305D-A953-F03F9D6F76B1}"/>
              </a:ext>
            </a:extLst>
          </p:cNvPr>
          <p:cNvSpPr txBox="1">
            <a:spLocks/>
          </p:cNvSpPr>
          <p:nvPr/>
        </p:nvSpPr>
        <p:spPr>
          <a:xfrm>
            <a:off x="539578" y="476336"/>
            <a:ext cx="9493249" cy="15779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a:latin typeface="Anton" pitchFamily="2" charset="77"/>
              </a:rPr>
              <a:t>Case Studies</a:t>
            </a:r>
          </a:p>
        </p:txBody>
      </p:sp>
      <p:sp>
        <p:nvSpPr>
          <p:cNvPr id="4" name="TextBox 3">
            <a:extLst>
              <a:ext uri="{FF2B5EF4-FFF2-40B4-BE49-F238E27FC236}">
                <a16:creationId xmlns:a16="http://schemas.microsoft.com/office/drawing/2014/main" id="{5E167E98-F2CD-49A4-6DD9-A2659BFADFA9}"/>
              </a:ext>
            </a:extLst>
          </p:cNvPr>
          <p:cNvSpPr txBox="1"/>
          <p:nvPr/>
        </p:nvSpPr>
        <p:spPr>
          <a:xfrm>
            <a:off x="1290619" y="3430563"/>
            <a:ext cx="3148168" cy="1759649"/>
          </a:xfrm>
          <a:prstGeom prst="rect">
            <a:avLst/>
          </a:prstGeom>
          <a:noFill/>
        </p:spPr>
        <p:txBody>
          <a:bodyPr wrap="square" lIns="91440" tIns="45720" rIns="91440" bIns="45720" anchor="t">
            <a:spAutoFit/>
          </a:bodyPr>
          <a:lstStyle/>
          <a:p>
            <a:pPr>
              <a:lnSpc>
                <a:spcPct val="110000"/>
              </a:lnSpc>
              <a:spcAft>
                <a:spcPts val="600"/>
              </a:spcAft>
            </a:pPr>
            <a:endParaRPr lang="en-US" sz="4800">
              <a:latin typeface="Anton"/>
              <a:ea typeface="+mn-lt"/>
              <a:cs typeface="+mn-lt"/>
            </a:endParaRPr>
          </a:p>
          <a:p>
            <a:pPr>
              <a:lnSpc>
                <a:spcPct val="110000"/>
              </a:lnSpc>
              <a:spcAft>
                <a:spcPts val="600"/>
              </a:spcAft>
            </a:pPr>
            <a:r>
              <a:rPr lang="en-US" sz="4800">
                <a:latin typeface="Anton"/>
                <a:ea typeface="+mn-lt"/>
                <a:cs typeface="+mn-lt"/>
              </a:rPr>
              <a:t>Harry</a:t>
            </a:r>
            <a:endParaRPr lang="en-US"/>
          </a:p>
        </p:txBody>
      </p:sp>
      <p:sp>
        <p:nvSpPr>
          <p:cNvPr id="11" name="TextBox 10">
            <a:extLst>
              <a:ext uri="{FF2B5EF4-FFF2-40B4-BE49-F238E27FC236}">
                <a16:creationId xmlns:a16="http://schemas.microsoft.com/office/drawing/2014/main" id="{2E719596-59B3-67AB-CF45-4B2A84590633}"/>
              </a:ext>
            </a:extLst>
          </p:cNvPr>
          <p:cNvSpPr txBox="1"/>
          <p:nvPr/>
        </p:nvSpPr>
        <p:spPr>
          <a:xfrm>
            <a:off x="4646909" y="904152"/>
            <a:ext cx="7182735" cy="3728393"/>
          </a:xfrm>
          <a:prstGeom prst="rect">
            <a:avLst/>
          </a:prstGeom>
          <a:noFill/>
        </p:spPr>
        <p:txBody>
          <a:bodyPr wrap="square" lIns="91440" tIns="45720" rIns="91440" bIns="45720" anchor="t">
            <a:spAutoFit/>
          </a:bodyPr>
          <a:lstStyle/>
          <a:p>
            <a:pPr>
              <a:lnSpc>
                <a:spcPct val="110000"/>
              </a:lnSpc>
              <a:spcAft>
                <a:spcPts val="600"/>
              </a:spcAft>
            </a:pPr>
            <a:r>
              <a:rPr lang="en-GB" sz="2400" b="1">
                <a:latin typeface="Calibri"/>
                <a:ea typeface="+mn-lt"/>
                <a:cs typeface="Calibri"/>
              </a:rPr>
              <a:t>Harry </a:t>
            </a:r>
            <a:r>
              <a:rPr lang="en-GB" sz="2400">
                <a:latin typeface="Calibri"/>
                <a:ea typeface="+mn-lt"/>
                <a:cs typeface="Calibri"/>
              </a:rPr>
              <a:t>is in Year 8. He mostly does well at school and often puts his hand up in class to answer questions. Recently his teachers have noticed that he finds it hard to take feedback and often seems to give up and start messing about if he doesn’t understand something the first time around. For Harry, seeing himself as clever means that when he can’t get something right first time, he gets frustrated. He feels it should be easy for him to do everything.</a:t>
            </a:r>
            <a:endParaRPr lang="en-GB" sz="2400">
              <a:latin typeface="Calibri"/>
              <a:cs typeface="Calibri"/>
            </a:endParaRPr>
          </a:p>
        </p:txBody>
      </p:sp>
      <p:pic>
        <p:nvPicPr>
          <p:cNvPr id="28" name="Picture 27">
            <a:extLst>
              <a:ext uri="{FF2B5EF4-FFF2-40B4-BE49-F238E27FC236}">
                <a16:creationId xmlns:a16="http://schemas.microsoft.com/office/drawing/2014/main" id="{1F1F8FD9-BE9E-DE97-1004-373A6441CDA5}"/>
              </a:ext>
            </a:extLst>
          </p:cNvPr>
          <p:cNvPicPr>
            <a:picLocks noChangeAspect="1"/>
          </p:cNvPicPr>
          <p:nvPr/>
        </p:nvPicPr>
        <p:blipFill>
          <a:blip r:embed="rId5"/>
          <a:stretch>
            <a:fillRect/>
          </a:stretch>
        </p:blipFill>
        <p:spPr>
          <a:xfrm>
            <a:off x="-886536" y="1331647"/>
            <a:ext cx="4795307" cy="1920268"/>
          </a:xfrm>
          <a:prstGeom prst="rect">
            <a:avLst/>
          </a:prstGeom>
        </p:spPr>
      </p:pic>
      <p:sp>
        <p:nvSpPr>
          <p:cNvPr id="6" name="Slide Number Placeholder 5">
            <a:extLst>
              <a:ext uri="{FF2B5EF4-FFF2-40B4-BE49-F238E27FC236}">
                <a16:creationId xmlns:a16="http://schemas.microsoft.com/office/drawing/2014/main" id="{0233DAA7-A024-E0EA-6BD5-45C4154B51F7}"/>
              </a:ext>
            </a:extLst>
          </p:cNvPr>
          <p:cNvSpPr>
            <a:spLocks noGrp="1"/>
          </p:cNvSpPr>
          <p:nvPr>
            <p:ph type="sldNum" sz="quarter" idx="12"/>
          </p:nvPr>
        </p:nvSpPr>
        <p:spPr/>
        <p:txBody>
          <a:bodyPr/>
          <a:lstStyle/>
          <a:p>
            <a:fld id="{0BA21EBD-6322-B942-88E0-85CED944E7BE}" type="slidenum">
              <a:rPr lang="en-US" smtClean="0"/>
              <a:t>22</a:t>
            </a:fld>
            <a:endParaRPr lang="en-US"/>
          </a:p>
        </p:txBody>
      </p:sp>
      <p:pic>
        <p:nvPicPr>
          <p:cNvPr id="8" name="Picture 7">
            <a:extLst>
              <a:ext uri="{FF2B5EF4-FFF2-40B4-BE49-F238E27FC236}">
                <a16:creationId xmlns:a16="http://schemas.microsoft.com/office/drawing/2014/main" id="{091D3CCC-DB6E-6459-64A3-140A7C96AB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27214">
            <a:off x="4243146" y="6191413"/>
            <a:ext cx="801273" cy="577896"/>
          </a:xfrm>
          <a:prstGeom prst="rect">
            <a:avLst/>
          </a:prstGeom>
        </p:spPr>
      </p:pic>
      <p:pic>
        <p:nvPicPr>
          <p:cNvPr id="10" name="Picture 9">
            <a:extLst>
              <a:ext uri="{FF2B5EF4-FFF2-40B4-BE49-F238E27FC236}">
                <a16:creationId xmlns:a16="http://schemas.microsoft.com/office/drawing/2014/main" id="{3C653EF6-818F-D5FE-EA62-B4A42037D0E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27214">
            <a:off x="11276085" y="127842"/>
            <a:ext cx="801273" cy="577896"/>
          </a:xfrm>
          <a:prstGeom prst="rect">
            <a:avLst/>
          </a:prstGeom>
        </p:spPr>
      </p:pic>
    </p:spTree>
    <p:extLst>
      <p:ext uri="{BB962C8B-B14F-4D97-AF65-F5344CB8AC3E}">
        <p14:creationId xmlns:p14="http://schemas.microsoft.com/office/powerpoint/2010/main" val="167177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C2817F-2BBD-7D97-C03B-DF920125AD9D}"/>
              </a:ext>
            </a:extLst>
          </p:cNvPr>
          <p:cNvSpPr/>
          <p:nvPr/>
        </p:nvSpPr>
        <p:spPr>
          <a:xfrm>
            <a:off x="4215539" y="17247"/>
            <a:ext cx="7976461" cy="6840753"/>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0300407-4654-16F3-3BE1-EE9AE3159E48}"/>
              </a:ext>
            </a:extLst>
          </p:cNvPr>
          <p:cNvSpPr/>
          <p:nvPr/>
        </p:nvSpPr>
        <p:spPr>
          <a:xfrm>
            <a:off x="4485177" y="1300705"/>
            <a:ext cx="3595378" cy="36450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Title 4">
            <a:extLst>
              <a:ext uri="{FF2B5EF4-FFF2-40B4-BE49-F238E27FC236}">
                <a16:creationId xmlns:a16="http://schemas.microsoft.com/office/drawing/2014/main" id="{DD946346-F6C9-305D-A953-F03F9D6F76B1}"/>
              </a:ext>
            </a:extLst>
          </p:cNvPr>
          <p:cNvSpPr txBox="1">
            <a:spLocks/>
          </p:cNvSpPr>
          <p:nvPr/>
        </p:nvSpPr>
        <p:spPr>
          <a:xfrm>
            <a:off x="539578" y="476336"/>
            <a:ext cx="9493249" cy="15779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a:latin typeface="Anton" pitchFamily="2" charset="77"/>
              </a:rPr>
              <a:t>Case Studies</a:t>
            </a:r>
          </a:p>
        </p:txBody>
      </p:sp>
      <p:sp>
        <p:nvSpPr>
          <p:cNvPr id="4" name="TextBox 3">
            <a:extLst>
              <a:ext uri="{FF2B5EF4-FFF2-40B4-BE49-F238E27FC236}">
                <a16:creationId xmlns:a16="http://schemas.microsoft.com/office/drawing/2014/main" id="{5E167E98-F2CD-49A4-6DD9-A2659BFADFA9}"/>
              </a:ext>
            </a:extLst>
          </p:cNvPr>
          <p:cNvSpPr txBox="1"/>
          <p:nvPr/>
        </p:nvSpPr>
        <p:spPr>
          <a:xfrm>
            <a:off x="542227" y="4253795"/>
            <a:ext cx="3148168" cy="1290803"/>
          </a:xfrm>
          <a:prstGeom prst="rect">
            <a:avLst/>
          </a:prstGeom>
          <a:noFill/>
        </p:spPr>
        <p:txBody>
          <a:bodyPr wrap="square" lIns="91440" tIns="45720" rIns="91440" bIns="45720" anchor="t">
            <a:spAutoFit/>
          </a:bodyPr>
          <a:lstStyle/>
          <a:p>
            <a:pPr>
              <a:lnSpc>
                <a:spcPct val="110000"/>
              </a:lnSpc>
              <a:spcAft>
                <a:spcPts val="600"/>
              </a:spcAft>
            </a:pPr>
            <a:r>
              <a:rPr lang="en-US" sz="2400">
                <a:latin typeface="Calibri"/>
                <a:cs typeface="Calibri"/>
              </a:rPr>
              <a:t>Let's think about the strategies we've seen in these six case studies....</a:t>
            </a:r>
          </a:p>
        </p:txBody>
      </p:sp>
      <p:sp>
        <p:nvSpPr>
          <p:cNvPr id="20" name="TextBox 19">
            <a:extLst>
              <a:ext uri="{FF2B5EF4-FFF2-40B4-BE49-F238E27FC236}">
                <a16:creationId xmlns:a16="http://schemas.microsoft.com/office/drawing/2014/main" id="{2ED55617-CA07-BCFF-724E-69C685ABF9A6}"/>
              </a:ext>
            </a:extLst>
          </p:cNvPr>
          <p:cNvSpPr txBox="1"/>
          <p:nvPr/>
        </p:nvSpPr>
        <p:spPr>
          <a:xfrm>
            <a:off x="8358916" y="1462032"/>
            <a:ext cx="1914817" cy="1938992"/>
          </a:xfrm>
          <a:prstGeom prst="rect">
            <a:avLst/>
          </a:prstGeom>
          <a:noFill/>
        </p:spPr>
        <p:txBody>
          <a:bodyPr wrap="square" lIns="91440" tIns="45720" rIns="91440" bIns="45720" anchor="t">
            <a:spAutoFit/>
          </a:bodyPr>
          <a:lstStyle/>
          <a:p>
            <a:r>
              <a:rPr lang="en-GB" sz="2400">
                <a:latin typeface="Calibri"/>
                <a:ea typeface="Calibri"/>
                <a:cs typeface="Calibri"/>
              </a:rPr>
              <a:t>Which strategies are likely to work best in the long run?</a:t>
            </a:r>
            <a:endParaRPr lang="en-GB" sz="2400">
              <a:latin typeface="Calibri"/>
              <a:cs typeface="Calibri"/>
            </a:endParaRPr>
          </a:p>
        </p:txBody>
      </p:sp>
      <p:sp>
        <p:nvSpPr>
          <p:cNvPr id="17" name="TextBox 16">
            <a:extLst>
              <a:ext uri="{FF2B5EF4-FFF2-40B4-BE49-F238E27FC236}">
                <a16:creationId xmlns:a16="http://schemas.microsoft.com/office/drawing/2014/main" id="{31421A24-6975-7507-B430-3F0DD3462712}"/>
              </a:ext>
            </a:extLst>
          </p:cNvPr>
          <p:cNvSpPr txBox="1"/>
          <p:nvPr/>
        </p:nvSpPr>
        <p:spPr>
          <a:xfrm>
            <a:off x="4602760" y="1462031"/>
            <a:ext cx="3350988" cy="2103333"/>
          </a:xfrm>
          <a:prstGeom prst="rect">
            <a:avLst/>
          </a:prstGeom>
          <a:noFill/>
        </p:spPr>
        <p:txBody>
          <a:bodyPr wrap="square" lIns="91440" tIns="45720" rIns="91440" bIns="45720" anchor="t">
            <a:spAutoFit/>
          </a:bodyPr>
          <a:lstStyle/>
          <a:p>
            <a:pPr>
              <a:lnSpc>
                <a:spcPct val="110000"/>
              </a:lnSpc>
              <a:spcAft>
                <a:spcPts val="600"/>
              </a:spcAft>
            </a:pPr>
            <a:r>
              <a:rPr lang="en-GB" sz="2400">
                <a:latin typeface="Calibri"/>
                <a:ea typeface="+mn-lt"/>
                <a:cs typeface="Calibri"/>
              </a:rPr>
              <a:t>Are there any strategies that might seem to work in the short-term but might not work in the long-term?</a:t>
            </a:r>
            <a:endParaRPr lang="en-GB" sz="2400">
              <a:latin typeface="Calibri"/>
              <a:cs typeface="Calibri"/>
            </a:endParaRPr>
          </a:p>
        </p:txBody>
      </p:sp>
      <p:pic>
        <p:nvPicPr>
          <p:cNvPr id="28" name="Picture 27">
            <a:extLst>
              <a:ext uri="{FF2B5EF4-FFF2-40B4-BE49-F238E27FC236}">
                <a16:creationId xmlns:a16="http://schemas.microsoft.com/office/drawing/2014/main" id="{1F1F8FD9-BE9E-DE97-1004-373A6441CDA5}"/>
              </a:ext>
            </a:extLst>
          </p:cNvPr>
          <p:cNvPicPr>
            <a:picLocks noChangeAspect="1"/>
          </p:cNvPicPr>
          <p:nvPr/>
        </p:nvPicPr>
        <p:blipFill>
          <a:blip r:embed="rId5"/>
          <a:stretch>
            <a:fillRect/>
          </a:stretch>
        </p:blipFill>
        <p:spPr>
          <a:xfrm>
            <a:off x="-886536" y="1331647"/>
            <a:ext cx="4795307" cy="1920268"/>
          </a:xfrm>
          <a:prstGeom prst="rect">
            <a:avLst/>
          </a:prstGeom>
        </p:spPr>
      </p:pic>
      <p:sp>
        <p:nvSpPr>
          <p:cNvPr id="6" name="Slide Number Placeholder 5">
            <a:extLst>
              <a:ext uri="{FF2B5EF4-FFF2-40B4-BE49-F238E27FC236}">
                <a16:creationId xmlns:a16="http://schemas.microsoft.com/office/drawing/2014/main" id="{0233DAA7-A024-E0EA-6BD5-45C4154B51F7}"/>
              </a:ext>
            </a:extLst>
          </p:cNvPr>
          <p:cNvSpPr>
            <a:spLocks noGrp="1"/>
          </p:cNvSpPr>
          <p:nvPr>
            <p:ph type="sldNum" sz="quarter" idx="12"/>
          </p:nvPr>
        </p:nvSpPr>
        <p:spPr/>
        <p:txBody>
          <a:bodyPr/>
          <a:lstStyle/>
          <a:p>
            <a:fld id="{0BA21EBD-6322-B942-88E0-85CED944E7BE}" type="slidenum">
              <a:rPr lang="en-US" smtClean="0"/>
              <a:t>23</a:t>
            </a:fld>
            <a:endParaRPr lang="en-US"/>
          </a:p>
        </p:txBody>
      </p:sp>
      <p:sp>
        <p:nvSpPr>
          <p:cNvPr id="3" name="Rectangle 2">
            <a:extLst>
              <a:ext uri="{FF2B5EF4-FFF2-40B4-BE49-F238E27FC236}">
                <a16:creationId xmlns:a16="http://schemas.microsoft.com/office/drawing/2014/main" id="{70613F3B-F156-9FDE-8172-D45BD699EC1F}"/>
              </a:ext>
            </a:extLst>
          </p:cNvPr>
          <p:cNvSpPr/>
          <p:nvPr/>
        </p:nvSpPr>
        <p:spPr>
          <a:xfrm>
            <a:off x="8356408" y="1300703"/>
            <a:ext cx="3595378" cy="36450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91D3CCC-DB6E-6459-64A3-140A7C96AB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27214">
            <a:off x="4243146" y="6191413"/>
            <a:ext cx="801273" cy="577896"/>
          </a:xfrm>
          <a:prstGeom prst="rect">
            <a:avLst/>
          </a:prstGeom>
        </p:spPr>
      </p:pic>
      <p:pic>
        <p:nvPicPr>
          <p:cNvPr id="10" name="Picture 9">
            <a:extLst>
              <a:ext uri="{FF2B5EF4-FFF2-40B4-BE49-F238E27FC236}">
                <a16:creationId xmlns:a16="http://schemas.microsoft.com/office/drawing/2014/main" id="{3C653EF6-818F-D5FE-EA62-B4A42037D0E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27214">
            <a:off x="11276085" y="127842"/>
            <a:ext cx="801273" cy="577896"/>
          </a:xfrm>
          <a:prstGeom prst="rect">
            <a:avLst/>
          </a:prstGeom>
        </p:spPr>
      </p:pic>
      <p:sp>
        <p:nvSpPr>
          <p:cNvPr id="12" name="TextBox 11">
            <a:extLst>
              <a:ext uri="{FF2B5EF4-FFF2-40B4-BE49-F238E27FC236}">
                <a16:creationId xmlns:a16="http://schemas.microsoft.com/office/drawing/2014/main" id="{95587090-3D42-8DB2-976E-AA1491482F73}"/>
              </a:ext>
            </a:extLst>
          </p:cNvPr>
          <p:cNvSpPr txBox="1"/>
          <p:nvPr/>
        </p:nvSpPr>
        <p:spPr>
          <a:xfrm>
            <a:off x="8610062" y="1462031"/>
            <a:ext cx="3180899" cy="1293880"/>
          </a:xfrm>
          <a:prstGeom prst="rect">
            <a:avLst/>
          </a:prstGeom>
          <a:noFill/>
        </p:spPr>
        <p:txBody>
          <a:bodyPr wrap="square" lIns="91440" tIns="45720" rIns="91440" bIns="45720" anchor="t">
            <a:spAutoFit/>
          </a:bodyPr>
          <a:lstStyle/>
          <a:p>
            <a:pPr>
              <a:lnSpc>
                <a:spcPct val="110000"/>
              </a:lnSpc>
              <a:spcAft>
                <a:spcPts val="600"/>
              </a:spcAft>
            </a:pPr>
            <a:r>
              <a:rPr lang="en-GB" sz="2400">
                <a:latin typeface="Calibri"/>
                <a:ea typeface="+mn-lt"/>
                <a:cs typeface="Calibri"/>
              </a:rPr>
              <a:t>Which strategies are likely to work best in the long run?</a:t>
            </a:r>
            <a:endParaRPr lang="en-US"/>
          </a:p>
        </p:txBody>
      </p:sp>
    </p:spTree>
    <p:extLst>
      <p:ext uri="{BB962C8B-B14F-4D97-AF65-F5344CB8AC3E}">
        <p14:creationId xmlns:p14="http://schemas.microsoft.com/office/powerpoint/2010/main" val="710123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Title 5">
            <a:extLst>
              <a:ext uri="{FF2B5EF4-FFF2-40B4-BE49-F238E27FC236}">
                <a16:creationId xmlns:a16="http://schemas.microsoft.com/office/drawing/2014/main" id="{081E83F4-2BFA-39EA-D64F-1D640D3693FE}"/>
              </a:ext>
            </a:extLst>
          </p:cNvPr>
          <p:cNvSpPr txBox="1">
            <a:spLocks/>
          </p:cNvSpPr>
          <p:nvPr/>
        </p:nvSpPr>
        <p:spPr>
          <a:xfrm>
            <a:off x="501880" y="349783"/>
            <a:ext cx="4240602" cy="307921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en-US" sz="4900">
                <a:latin typeface="Anton" pitchFamily="2" charset="77"/>
              </a:rPr>
              <a:t>Personal reflection</a:t>
            </a:r>
            <a:br>
              <a:rPr lang="en-US"/>
            </a:br>
            <a:endParaRPr lang="en-US" sz="2500">
              <a:latin typeface="Anton" pitchFamily="2" charset="77"/>
            </a:endParaRPr>
          </a:p>
        </p:txBody>
      </p:sp>
      <p:sp>
        <p:nvSpPr>
          <p:cNvPr id="4" name="TextBox 3">
            <a:extLst>
              <a:ext uri="{FF2B5EF4-FFF2-40B4-BE49-F238E27FC236}">
                <a16:creationId xmlns:a16="http://schemas.microsoft.com/office/drawing/2014/main" id="{66744BDF-A284-D523-746F-F25F534179E2}"/>
              </a:ext>
            </a:extLst>
          </p:cNvPr>
          <p:cNvSpPr txBox="1"/>
          <p:nvPr/>
        </p:nvSpPr>
        <p:spPr>
          <a:xfrm>
            <a:off x="4215539" y="175091"/>
            <a:ext cx="7976461" cy="3146695"/>
          </a:xfrm>
          <a:prstGeom prst="rect">
            <a:avLst/>
          </a:prstGeom>
          <a:noFill/>
        </p:spPr>
        <p:txBody>
          <a:bodyPr wrap="square">
            <a:spAutoFit/>
          </a:bodyPr>
          <a:lstStyle/>
          <a:p>
            <a:pPr>
              <a:lnSpc>
                <a:spcPct val="110000"/>
              </a:lnSpc>
              <a:spcAft>
                <a:spcPts val="600"/>
              </a:spcAft>
            </a:pPr>
            <a:r>
              <a:rPr lang="en-GB" sz="2400">
                <a:latin typeface="Calibri"/>
                <a:cs typeface="Calibri"/>
              </a:rPr>
              <a:t>Noticing your worries and your body's response to stress can help you learn how best to deal with them.</a:t>
            </a:r>
            <a:endParaRPr lang="en-US" sz="2400">
              <a:latin typeface="Calibri"/>
              <a:ea typeface="Calibri"/>
              <a:cs typeface="Calibri"/>
            </a:endParaRPr>
          </a:p>
          <a:p>
            <a:pPr>
              <a:lnSpc>
                <a:spcPct val="110000"/>
              </a:lnSpc>
              <a:spcAft>
                <a:spcPts val="600"/>
              </a:spcAft>
            </a:pPr>
            <a:r>
              <a:rPr lang="en-GB" sz="2400">
                <a:latin typeface="Calibri"/>
                <a:cs typeface="Calibri"/>
              </a:rPr>
              <a:t>Write a few lines in the chart from your experiences in the last few weeks, to track your emotions and your body's response. </a:t>
            </a:r>
            <a:endParaRPr lang="en-GB" sz="2400">
              <a:latin typeface="Calibri"/>
              <a:ea typeface="Calibri"/>
              <a:cs typeface="Calibri"/>
            </a:endParaRPr>
          </a:p>
          <a:p>
            <a:pPr>
              <a:lnSpc>
                <a:spcPct val="110000"/>
              </a:lnSpc>
              <a:spcAft>
                <a:spcPts val="600"/>
              </a:spcAft>
            </a:pPr>
            <a:r>
              <a:rPr lang="en-GB" sz="2400">
                <a:latin typeface="Calibri"/>
                <a:cs typeface="Calibri"/>
              </a:rPr>
              <a:t>Remember the more you practice, the more you will learn.   </a:t>
            </a:r>
            <a:endParaRPr lang="en-GB" sz="2400">
              <a:latin typeface="Calibri"/>
              <a:ea typeface="Calibri"/>
              <a:cs typeface="Calibri"/>
            </a:endParaRPr>
          </a:p>
          <a:p>
            <a:pPr>
              <a:lnSpc>
                <a:spcPct val="110000"/>
              </a:lnSpc>
              <a:spcAft>
                <a:spcPts val="600"/>
              </a:spcAft>
            </a:pPr>
            <a:r>
              <a:rPr lang="en-GB" sz="2400">
                <a:latin typeface="Calibri"/>
                <a:cs typeface="Calibri"/>
              </a:rPr>
              <a:t>This exercise is just for your reflection, you will not need to share your responses. </a:t>
            </a:r>
            <a:endParaRPr lang="en-GB" sz="2400">
              <a:latin typeface="Calibri"/>
              <a:ea typeface="Calibri"/>
              <a:cs typeface="Calibri"/>
            </a:endParaRPr>
          </a:p>
        </p:txBody>
      </p:sp>
      <p:sp>
        <p:nvSpPr>
          <p:cNvPr id="5" name="Rectangle 4">
            <a:extLst>
              <a:ext uri="{FF2B5EF4-FFF2-40B4-BE49-F238E27FC236}">
                <a16:creationId xmlns:a16="http://schemas.microsoft.com/office/drawing/2014/main" id="{ED356AD7-E843-33C2-BDB8-C7050CEA87A6}"/>
              </a:ext>
            </a:extLst>
          </p:cNvPr>
          <p:cNvSpPr/>
          <p:nvPr/>
        </p:nvSpPr>
        <p:spPr>
          <a:xfrm>
            <a:off x="0" y="3429000"/>
            <a:ext cx="12192000" cy="3428999"/>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57CEDB3-10B5-2F2B-6D30-30C56FB50DF6}"/>
              </a:ext>
            </a:extLst>
          </p:cNvPr>
          <p:cNvSpPr txBox="1"/>
          <p:nvPr/>
        </p:nvSpPr>
        <p:spPr>
          <a:xfrm>
            <a:off x="501880" y="1982379"/>
            <a:ext cx="3589673" cy="1293752"/>
          </a:xfrm>
          <a:prstGeom prst="rect">
            <a:avLst/>
          </a:prstGeom>
          <a:noFill/>
        </p:spPr>
        <p:txBody>
          <a:bodyPr wrap="square">
            <a:spAutoFit/>
          </a:bodyPr>
          <a:lstStyle/>
          <a:p>
            <a:pPr>
              <a:lnSpc>
                <a:spcPct val="110000"/>
              </a:lnSpc>
            </a:pPr>
            <a:r>
              <a:rPr lang="en-US" sz="2400">
                <a:latin typeface="Anton" pitchFamily="2" charset="77"/>
              </a:rPr>
              <a:t>Practice Makes Progress: </a:t>
            </a:r>
            <a:br>
              <a:rPr lang="en-US" sz="2400">
                <a:latin typeface="Anton" pitchFamily="2" charset="77"/>
              </a:rPr>
            </a:br>
            <a:r>
              <a:rPr lang="en-US" sz="2400">
                <a:latin typeface="Anton" pitchFamily="2" charset="77"/>
              </a:rPr>
              <a:t>Learning by tracking your emotions and </a:t>
            </a:r>
            <a:r>
              <a:rPr lang="en-US" sz="2400" err="1">
                <a:latin typeface="Anton" pitchFamily="2" charset="77"/>
              </a:rPr>
              <a:t>behaviour</a:t>
            </a:r>
            <a:endParaRPr lang="en-US" sz="2400"/>
          </a:p>
        </p:txBody>
      </p:sp>
      <p:graphicFrame>
        <p:nvGraphicFramePr>
          <p:cNvPr id="3" name="Table 2">
            <a:extLst>
              <a:ext uri="{FF2B5EF4-FFF2-40B4-BE49-F238E27FC236}">
                <a16:creationId xmlns:a16="http://schemas.microsoft.com/office/drawing/2014/main" id="{BD9C522D-F1CE-0FC1-9FF5-838A92DD67F5}"/>
              </a:ext>
            </a:extLst>
          </p:cNvPr>
          <p:cNvGraphicFramePr>
            <a:graphicFrameLocks noGrp="1"/>
          </p:cNvGraphicFramePr>
          <p:nvPr>
            <p:extLst>
              <p:ext uri="{D42A27DB-BD31-4B8C-83A1-F6EECF244321}">
                <p14:modId xmlns:p14="http://schemas.microsoft.com/office/powerpoint/2010/main" val="2286462270"/>
              </p:ext>
            </p:extLst>
          </p:nvPr>
        </p:nvGraphicFramePr>
        <p:xfrm>
          <a:off x="968828" y="3898072"/>
          <a:ext cx="10450285" cy="2165731"/>
        </p:xfrm>
        <a:graphic>
          <a:graphicData uri="http://schemas.openxmlformats.org/drawingml/2006/table">
            <a:tbl>
              <a:tblPr firstRow="1" firstCol="1" bandRow="1">
                <a:tableStyleId>{5C22544A-7EE6-4342-B048-85BDC9FD1C3A}</a:tableStyleId>
              </a:tblPr>
              <a:tblGrid>
                <a:gridCol w="1446652">
                  <a:extLst>
                    <a:ext uri="{9D8B030D-6E8A-4147-A177-3AD203B41FA5}">
                      <a16:colId xmlns:a16="http://schemas.microsoft.com/office/drawing/2014/main" val="1767681655"/>
                    </a:ext>
                  </a:extLst>
                </a:gridCol>
                <a:gridCol w="1996310">
                  <a:extLst>
                    <a:ext uri="{9D8B030D-6E8A-4147-A177-3AD203B41FA5}">
                      <a16:colId xmlns:a16="http://schemas.microsoft.com/office/drawing/2014/main" val="2538777733"/>
                    </a:ext>
                  </a:extLst>
                </a:gridCol>
                <a:gridCol w="1257811">
                  <a:extLst>
                    <a:ext uri="{9D8B030D-6E8A-4147-A177-3AD203B41FA5}">
                      <a16:colId xmlns:a16="http://schemas.microsoft.com/office/drawing/2014/main" val="4135088679"/>
                    </a:ext>
                  </a:extLst>
                </a:gridCol>
                <a:gridCol w="2010924">
                  <a:extLst>
                    <a:ext uri="{9D8B030D-6E8A-4147-A177-3AD203B41FA5}">
                      <a16:colId xmlns:a16="http://schemas.microsoft.com/office/drawing/2014/main" val="2710152229"/>
                    </a:ext>
                  </a:extLst>
                </a:gridCol>
                <a:gridCol w="1869294">
                  <a:extLst>
                    <a:ext uri="{9D8B030D-6E8A-4147-A177-3AD203B41FA5}">
                      <a16:colId xmlns:a16="http://schemas.microsoft.com/office/drawing/2014/main" val="2428597603"/>
                    </a:ext>
                  </a:extLst>
                </a:gridCol>
                <a:gridCol w="1869294">
                  <a:extLst>
                    <a:ext uri="{9D8B030D-6E8A-4147-A177-3AD203B41FA5}">
                      <a16:colId xmlns:a16="http://schemas.microsoft.com/office/drawing/2014/main" val="2765726833"/>
                    </a:ext>
                  </a:extLst>
                </a:gridCol>
              </a:tblGrid>
              <a:tr h="417303">
                <a:tc>
                  <a:txBody>
                    <a:bodyPr/>
                    <a:lstStyle/>
                    <a:p>
                      <a:pPr>
                        <a:lnSpc>
                          <a:spcPct val="107000"/>
                        </a:lnSpc>
                        <a:spcAft>
                          <a:spcPts val="800"/>
                        </a:spcAft>
                      </a:pPr>
                      <a:r>
                        <a:rPr lang="en-GB" sz="1600">
                          <a:solidFill>
                            <a:schemeClr val="bg1"/>
                          </a:solidFill>
                          <a:effectLst/>
                          <a:latin typeface="Calibri" panose="020F0502020204030204" pitchFamily="34" charset="0"/>
                          <a:cs typeface="Calibri" panose="020F0502020204030204" pitchFamily="34" charset="0"/>
                        </a:rPr>
                        <a:t>Date/Time </a:t>
                      </a:r>
                      <a:endParaRPr lang="en-GB" sz="16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39106" marR="39106" marT="0" marB="0">
                    <a:solidFill>
                      <a:srgbClr val="97A0D5"/>
                    </a:solidFill>
                  </a:tcPr>
                </a:tc>
                <a:tc>
                  <a:txBody>
                    <a:bodyPr/>
                    <a:lstStyle/>
                    <a:p>
                      <a:pPr>
                        <a:lnSpc>
                          <a:spcPct val="107000"/>
                        </a:lnSpc>
                        <a:spcAft>
                          <a:spcPts val="800"/>
                        </a:spcAft>
                      </a:pPr>
                      <a:r>
                        <a:rPr lang="en-GB" sz="1600">
                          <a:solidFill>
                            <a:schemeClr val="bg1"/>
                          </a:solidFill>
                          <a:effectLst/>
                          <a:latin typeface="Calibri" panose="020F0502020204030204" pitchFamily="34" charset="0"/>
                          <a:cs typeface="Calibri" panose="020F0502020204030204" pitchFamily="34" charset="0"/>
                        </a:rPr>
                        <a:t>What were you stressed about? </a:t>
                      </a:r>
                      <a:endParaRPr lang="en-GB" sz="16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39106" marR="39106" marT="0" marB="0">
                    <a:solidFill>
                      <a:srgbClr val="97A0D5"/>
                    </a:solidFill>
                  </a:tcPr>
                </a:tc>
                <a:tc>
                  <a:txBody>
                    <a:bodyPr/>
                    <a:lstStyle/>
                    <a:p>
                      <a:pPr>
                        <a:lnSpc>
                          <a:spcPct val="107000"/>
                        </a:lnSpc>
                        <a:spcAft>
                          <a:spcPts val="800"/>
                        </a:spcAft>
                      </a:pPr>
                      <a:r>
                        <a:rPr lang="en-GB" sz="1600">
                          <a:solidFill>
                            <a:schemeClr val="bg1"/>
                          </a:solidFill>
                          <a:effectLst/>
                          <a:latin typeface="Calibri" panose="020F0502020204030204" pitchFamily="34" charset="0"/>
                          <a:cs typeface="Calibri" panose="020F0502020204030204" pitchFamily="34" charset="0"/>
                        </a:rPr>
                        <a:t>How did you feel? </a:t>
                      </a:r>
                      <a:endParaRPr lang="en-GB" sz="16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39106" marR="39106" marT="0" marB="0">
                    <a:solidFill>
                      <a:srgbClr val="97A0D5"/>
                    </a:solidFill>
                  </a:tcPr>
                </a:tc>
                <a:tc>
                  <a:txBody>
                    <a:bodyPr/>
                    <a:lstStyle/>
                    <a:p>
                      <a:pPr>
                        <a:lnSpc>
                          <a:spcPct val="107000"/>
                        </a:lnSpc>
                        <a:spcAft>
                          <a:spcPts val="800"/>
                        </a:spcAft>
                      </a:pPr>
                      <a:r>
                        <a:rPr lang="en-GB" sz="1600">
                          <a:solidFill>
                            <a:schemeClr val="bg1"/>
                          </a:solidFill>
                          <a:effectLst/>
                          <a:latin typeface="Calibri" panose="020F0502020204030204" pitchFamily="34" charset="0"/>
                          <a:cs typeface="Calibri" panose="020F0502020204030204" pitchFamily="34" charset="0"/>
                        </a:rPr>
                        <a:t>What was happening in your body? </a:t>
                      </a:r>
                      <a:endParaRPr lang="en-GB" sz="16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39106" marR="39106" marT="0" marB="0">
                    <a:solidFill>
                      <a:srgbClr val="97A0D5"/>
                    </a:solidFill>
                  </a:tcPr>
                </a:tc>
                <a:tc>
                  <a:txBody>
                    <a:bodyPr/>
                    <a:lstStyle/>
                    <a:p>
                      <a:pPr>
                        <a:lnSpc>
                          <a:spcPct val="107000"/>
                        </a:lnSpc>
                        <a:spcAft>
                          <a:spcPts val="800"/>
                        </a:spcAft>
                      </a:pPr>
                      <a:r>
                        <a:rPr lang="en-GB" sz="1600">
                          <a:solidFill>
                            <a:schemeClr val="bg1"/>
                          </a:solidFill>
                          <a:effectLst/>
                          <a:latin typeface="Calibri" panose="020F0502020204030204" pitchFamily="34" charset="0"/>
                          <a:cs typeface="Calibri" panose="020F0502020204030204" pitchFamily="34" charset="0"/>
                        </a:rPr>
                        <a:t>What did you do? </a:t>
                      </a:r>
                      <a:endParaRPr lang="en-GB" sz="16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39106" marR="39106" marT="0" marB="0">
                    <a:solidFill>
                      <a:srgbClr val="97A0D5"/>
                    </a:solidFill>
                  </a:tcPr>
                </a:tc>
                <a:tc>
                  <a:txBody>
                    <a:bodyPr/>
                    <a:lstStyle/>
                    <a:p>
                      <a:pPr>
                        <a:lnSpc>
                          <a:spcPct val="107000"/>
                        </a:lnSpc>
                        <a:spcAft>
                          <a:spcPts val="800"/>
                        </a:spcAft>
                      </a:pPr>
                      <a:r>
                        <a:rPr lang="en-GB" sz="1600">
                          <a:solidFill>
                            <a:schemeClr val="bg1"/>
                          </a:solidFill>
                          <a:effectLst/>
                          <a:latin typeface="Calibri" panose="020F0502020204030204" pitchFamily="34" charset="0"/>
                          <a:cs typeface="Calibri" panose="020F0502020204030204" pitchFamily="34" charset="0"/>
                        </a:rPr>
                        <a:t>How did it go?/What happened next?</a:t>
                      </a:r>
                    </a:p>
                    <a:p>
                      <a:pPr>
                        <a:lnSpc>
                          <a:spcPct val="107000"/>
                        </a:lnSpc>
                        <a:spcAft>
                          <a:spcPts val="800"/>
                        </a:spcAft>
                      </a:pPr>
                      <a:endParaRPr lang="en-GB" sz="16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39106" marR="39106" marT="0" marB="0">
                    <a:solidFill>
                      <a:srgbClr val="97A0D5"/>
                    </a:solidFill>
                  </a:tcPr>
                </a:tc>
                <a:extLst>
                  <a:ext uri="{0D108BD9-81ED-4DB2-BD59-A6C34878D82A}">
                    <a16:rowId xmlns:a16="http://schemas.microsoft.com/office/drawing/2014/main" val="3989724082"/>
                  </a:ext>
                </a:extLst>
              </a:tr>
              <a:tr h="641846">
                <a:tc>
                  <a:txBody>
                    <a:bodyPr/>
                    <a:lstStyle/>
                    <a:p>
                      <a:pPr>
                        <a:lnSpc>
                          <a:spcPct val="107000"/>
                        </a:lnSpc>
                        <a:spcAft>
                          <a:spcPts val="800"/>
                        </a:spcAft>
                      </a:pPr>
                      <a:r>
                        <a:rPr lang="en-GB" sz="1600">
                          <a:solidFill>
                            <a:schemeClr val="tx1"/>
                          </a:solidFill>
                          <a:effectLst/>
                          <a:latin typeface="Calibri" panose="020F0502020204030204" pitchFamily="34" charset="0"/>
                          <a:cs typeface="Calibri" panose="020F0502020204030204" pitchFamily="34" charset="0"/>
                        </a:rPr>
                        <a:t>Wed, 8am </a:t>
                      </a:r>
                      <a:endParaRPr lang="en-GB"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106" marR="39106" marT="0" marB="0">
                    <a:solidFill>
                      <a:schemeClr val="bg1"/>
                    </a:solidFill>
                  </a:tcPr>
                </a:tc>
                <a:tc>
                  <a:txBody>
                    <a:bodyPr/>
                    <a:lstStyle/>
                    <a:p>
                      <a:pPr>
                        <a:lnSpc>
                          <a:spcPct val="107000"/>
                        </a:lnSpc>
                        <a:spcAft>
                          <a:spcPts val="800"/>
                        </a:spcAft>
                      </a:pPr>
                      <a:r>
                        <a:rPr lang="en-GB" sz="1600">
                          <a:effectLst/>
                          <a:latin typeface="Calibri" panose="020F0502020204030204" pitchFamily="34" charset="0"/>
                          <a:cs typeface="Calibri" panose="020F0502020204030204" pitchFamily="34" charset="0"/>
                        </a:rPr>
                        <a:t> Realised I hadn’t done my homework that was due in that day</a:t>
                      </a:r>
                      <a:endParaRPr lang="en-GB" sz="1600">
                        <a:effectLst/>
                        <a:latin typeface="Calibri" panose="020F0502020204030204" pitchFamily="34" charset="0"/>
                        <a:ea typeface="Calibri" panose="020F0502020204030204" pitchFamily="34" charset="0"/>
                        <a:cs typeface="Calibri" panose="020F0502020204030204" pitchFamily="34" charset="0"/>
                      </a:endParaRPr>
                    </a:p>
                  </a:txBody>
                  <a:tcPr marL="39106" marR="39106" marT="0" marB="0">
                    <a:solidFill>
                      <a:schemeClr val="bg1"/>
                    </a:solidFill>
                  </a:tcPr>
                </a:tc>
                <a:tc>
                  <a:txBody>
                    <a:bodyPr/>
                    <a:lstStyle/>
                    <a:p>
                      <a:pPr>
                        <a:lnSpc>
                          <a:spcPct val="107000"/>
                        </a:lnSpc>
                        <a:spcAft>
                          <a:spcPts val="800"/>
                        </a:spcAft>
                      </a:pPr>
                      <a:r>
                        <a:rPr lang="en-GB" sz="1600">
                          <a:effectLst/>
                          <a:latin typeface="Calibri" panose="020F0502020204030204" pitchFamily="34" charset="0"/>
                          <a:cs typeface="Calibri" panose="020F0502020204030204" pitchFamily="34" charset="0"/>
                        </a:rPr>
                        <a:t> Scared and cross</a:t>
                      </a:r>
                      <a:endParaRPr lang="en-GB" sz="1600">
                        <a:effectLst/>
                        <a:latin typeface="Calibri" panose="020F0502020204030204" pitchFamily="34" charset="0"/>
                        <a:ea typeface="Calibri" panose="020F0502020204030204" pitchFamily="34" charset="0"/>
                        <a:cs typeface="Calibri" panose="020F0502020204030204" pitchFamily="34" charset="0"/>
                      </a:endParaRPr>
                    </a:p>
                  </a:txBody>
                  <a:tcPr marL="39106" marR="39106" marT="0" marB="0">
                    <a:solidFill>
                      <a:schemeClr val="bg1"/>
                    </a:solidFill>
                  </a:tcPr>
                </a:tc>
                <a:tc>
                  <a:txBody>
                    <a:bodyPr/>
                    <a:lstStyle/>
                    <a:p>
                      <a:pPr>
                        <a:lnSpc>
                          <a:spcPct val="107000"/>
                        </a:lnSpc>
                        <a:spcAft>
                          <a:spcPts val="800"/>
                        </a:spcAft>
                      </a:pPr>
                      <a:r>
                        <a:rPr lang="en-GB" sz="1600">
                          <a:effectLst/>
                          <a:latin typeface="Calibri" panose="020F0502020204030204" pitchFamily="34" charset="0"/>
                          <a:cs typeface="Calibri" panose="020F0502020204030204" pitchFamily="34" charset="0"/>
                        </a:rPr>
                        <a:t> My heart was beating fast, felt shaky and sick and that I was going to throw up</a:t>
                      </a:r>
                      <a:endParaRPr lang="en-GB" sz="1600">
                        <a:effectLst/>
                        <a:latin typeface="Calibri" panose="020F0502020204030204" pitchFamily="34" charset="0"/>
                        <a:ea typeface="Calibri" panose="020F0502020204030204" pitchFamily="34" charset="0"/>
                        <a:cs typeface="Calibri" panose="020F0502020204030204" pitchFamily="34" charset="0"/>
                      </a:endParaRPr>
                    </a:p>
                  </a:txBody>
                  <a:tcPr marL="39106" marR="39106" marT="0" marB="0">
                    <a:solidFill>
                      <a:schemeClr val="bg1"/>
                    </a:solidFill>
                  </a:tcPr>
                </a:tc>
                <a:tc>
                  <a:txBody>
                    <a:bodyPr/>
                    <a:lstStyle/>
                    <a:p>
                      <a:pPr>
                        <a:lnSpc>
                          <a:spcPct val="107000"/>
                        </a:lnSpc>
                        <a:spcAft>
                          <a:spcPts val="800"/>
                        </a:spcAft>
                      </a:pPr>
                      <a:r>
                        <a:rPr lang="en-GB" sz="1600">
                          <a:effectLst/>
                          <a:latin typeface="Calibri" panose="020F0502020204030204" pitchFamily="34" charset="0"/>
                          <a:cs typeface="Calibri" panose="020F0502020204030204" pitchFamily="34" charset="0"/>
                        </a:rPr>
                        <a:t>Instead of focusing on how bad I was feeling, I managed to do it quickly before I left for school</a:t>
                      </a:r>
                      <a:endParaRPr lang="en-GB" sz="1600">
                        <a:effectLst/>
                        <a:latin typeface="Calibri" panose="020F0502020204030204" pitchFamily="34" charset="0"/>
                        <a:ea typeface="Calibri" panose="020F0502020204030204" pitchFamily="34" charset="0"/>
                        <a:cs typeface="Calibri" panose="020F0502020204030204" pitchFamily="34" charset="0"/>
                      </a:endParaRPr>
                    </a:p>
                  </a:txBody>
                  <a:tcPr marL="39106" marR="39106" marT="0" marB="0">
                    <a:solidFill>
                      <a:schemeClr val="bg1"/>
                    </a:solidFill>
                  </a:tcPr>
                </a:tc>
                <a:tc>
                  <a:txBody>
                    <a:bodyPr/>
                    <a:lstStyle/>
                    <a:p>
                      <a:pPr>
                        <a:lnSpc>
                          <a:spcPct val="107000"/>
                        </a:lnSpc>
                        <a:spcAft>
                          <a:spcPts val="800"/>
                        </a:spcAft>
                      </a:pPr>
                      <a:r>
                        <a:rPr lang="en-GB" sz="1600">
                          <a:effectLst/>
                          <a:latin typeface="Calibri" panose="020F0502020204030204" pitchFamily="34" charset="0"/>
                          <a:cs typeface="Calibri" panose="020F0502020204030204" pitchFamily="34" charset="0"/>
                        </a:rPr>
                        <a:t>It was ok but I realised that I need to be more organised in the future</a:t>
                      </a:r>
                      <a:endParaRPr lang="en-GB" sz="1600">
                        <a:effectLst/>
                        <a:latin typeface="Calibri" panose="020F0502020204030204" pitchFamily="34" charset="0"/>
                        <a:ea typeface="Calibri" panose="020F0502020204030204" pitchFamily="34" charset="0"/>
                        <a:cs typeface="Calibri" panose="020F0502020204030204" pitchFamily="34" charset="0"/>
                      </a:endParaRPr>
                    </a:p>
                  </a:txBody>
                  <a:tcPr marL="39106" marR="39106" marT="0" marB="0">
                    <a:solidFill>
                      <a:schemeClr val="bg1"/>
                    </a:solidFill>
                  </a:tcPr>
                </a:tc>
                <a:extLst>
                  <a:ext uri="{0D108BD9-81ED-4DB2-BD59-A6C34878D82A}">
                    <a16:rowId xmlns:a16="http://schemas.microsoft.com/office/drawing/2014/main" val="2505846203"/>
                  </a:ext>
                </a:extLst>
              </a:tr>
            </a:tbl>
          </a:graphicData>
        </a:graphic>
      </p:graphicFrame>
      <p:sp>
        <p:nvSpPr>
          <p:cNvPr id="9" name="Slide Number Placeholder 8">
            <a:extLst>
              <a:ext uri="{FF2B5EF4-FFF2-40B4-BE49-F238E27FC236}">
                <a16:creationId xmlns:a16="http://schemas.microsoft.com/office/drawing/2014/main" id="{00C78B8C-D4EC-D9E4-A7D5-DA90DE08C166}"/>
              </a:ext>
            </a:extLst>
          </p:cNvPr>
          <p:cNvSpPr>
            <a:spLocks noGrp="1"/>
          </p:cNvSpPr>
          <p:nvPr>
            <p:ph type="sldNum" sz="quarter" idx="12"/>
          </p:nvPr>
        </p:nvSpPr>
        <p:spPr/>
        <p:txBody>
          <a:bodyPr/>
          <a:lstStyle/>
          <a:p>
            <a:fld id="{0BA21EBD-6322-B942-88E0-85CED944E7BE}" type="slidenum">
              <a:rPr lang="en-US" smtClean="0"/>
              <a:t>24</a:t>
            </a:fld>
            <a:endParaRPr lang="en-US"/>
          </a:p>
        </p:txBody>
      </p:sp>
    </p:spTree>
    <p:extLst>
      <p:ext uri="{BB962C8B-B14F-4D97-AF65-F5344CB8AC3E}">
        <p14:creationId xmlns:p14="http://schemas.microsoft.com/office/powerpoint/2010/main" val="3959390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DC786E-2544-1EB9-5315-112389C9CD43}"/>
              </a:ext>
            </a:extLst>
          </p:cNvPr>
          <p:cNvSpPr/>
          <p:nvPr/>
        </p:nvSpPr>
        <p:spPr>
          <a:xfrm>
            <a:off x="6059488" y="-13561"/>
            <a:ext cx="6132512" cy="6858001"/>
          </a:xfrm>
          <a:prstGeom prst="rect">
            <a:avLst/>
          </a:prstGeom>
          <a:solidFill>
            <a:srgbClr val="97A0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3" name="TextBox 2">
            <a:extLst>
              <a:ext uri="{FF2B5EF4-FFF2-40B4-BE49-F238E27FC236}">
                <a16:creationId xmlns:a16="http://schemas.microsoft.com/office/drawing/2014/main" id="{DA9B8D5D-7ACC-12DE-FE22-A034D46C9F7F}"/>
              </a:ext>
            </a:extLst>
          </p:cNvPr>
          <p:cNvSpPr txBox="1"/>
          <p:nvPr/>
        </p:nvSpPr>
        <p:spPr>
          <a:xfrm>
            <a:off x="426309" y="1404382"/>
            <a:ext cx="5013596" cy="6196761"/>
          </a:xfrm>
          <a:prstGeom prst="rect">
            <a:avLst/>
          </a:prstGeom>
          <a:noFill/>
        </p:spPr>
        <p:txBody>
          <a:bodyPr wrap="square" lIns="91440" tIns="45720" rIns="91440" bIns="45720" anchor="t">
            <a:spAutoFit/>
          </a:bodyPr>
          <a:lstStyle/>
          <a:p>
            <a:pPr fontAlgn="base">
              <a:lnSpc>
                <a:spcPct val="110000"/>
              </a:lnSpc>
              <a:spcAft>
                <a:spcPts val="600"/>
              </a:spcAft>
            </a:pPr>
            <a:endParaRPr lang="en-GB" sz="1800">
              <a:latin typeface="Calibri" panose="020F0502020204030204" pitchFamily="34" charset="0"/>
              <a:cs typeface="Calibri" panose="020F0502020204030204" pitchFamily="34" charset="0"/>
            </a:endParaRPr>
          </a:p>
          <a:p>
            <a:pPr marL="0" indent="0" fontAlgn="base">
              <a:lnSpc>
                <a:spcPct val="110000"/>
              </a:lnSpc>
              <a:spcAft>
                <a:spcPts val="600"/>
              </a:spcAft>
              <a:buNone/>
            </a:pPr>
            <a:r>
              <a:rPr lang="en-GB" sz="2400" dirty="0">
                <a:latin typeface="Calibri"/>
                <a:ea typeface="Calibri"/>
                <a:cs typeface="Calibri"/>
              </a:rPr>
              <a:t>Learning to manage reactions to stress is hard and can sometimes feel really overwhelming – that’s completely normal! </a:t>
            </a:r>
          </a:p>
          <a:p>
            <a:pPr marL="0" indent="0" fontAlgn="base">
              <a:lnSpc>
                <a:spcPct val="110000"/>
              </a:lnSpc>
              <a:spcAft>
                <a:spcPts val="600"/>
              </a:spcAft>
              <a:buNone/>
            </a:pPr>
            <a:r>
              <a:rPr lang="en-GB" sz="2400" dirty="0">
                <a:latin typeface="Calibri"/>
                <a:ea typeface="Calibri"/>
                <a:cs typeface="Calibri"/>
              </a:rPr>
              <a:t>Just remember it takes time and practice to find the stress ‘sweet spot’. </a:t>
            </a:r>
          </a:p>
          <a:p>
            <a:pPr marL="0" indent="0">
              <a:lnSpc>
                <a:spcPct val="110000"/>
              </a:lnSpc>
              <a:spcAft>
                <a:spcPts val="600"/>
              </a:spcAft>
              <a:buNone/>
            </a:pPr>
            <a:r>
              <a:rPr lang="en-GB" sz="2400" dirty="0">
                <a:latin typeface="Calibri"/>
                <a:ea typeface="Calibri"/>
                <a:cs typeface="Calibri"/>
              </a:rPr>
              <a:t>So, try to be brave!</a:t>
            </a:r>
          </a:p>
          <a:p>
            <a:pPr>
              <a:lnSpc>
                <a:spcPct val="110000"/>
              </a:lnSpc>
              <a:spcAft>
                <a:spcPts val="600"/>
              </a:spcAft>
            </a:pPr>
            <a:endParaRPr lang="en-GB" sz="2400" dirty="0">
              <a:latin typeface="Calibri"/>
              <a:ea typeface="Calibri"/>
              <a:cs typeface="Calibri"/>
            </a:endParaRPr>
          </a:p>
          <a:p>
            <a:pPr>
              <a:lnSpc>
                <a:spcPct val="110000"/>
              </a:lnSpc>
              <a:spcAft>
                <a:spcPts val="600"/>
              </a:spcAft>
            </a:pPr>
            <a:r>
              <a:rPr lang="en-US" sz="2400" dirty="0">
                <a:latin typeface="Anton"/>
                <a:ea typeface="+mn-lt"/>
                <a:cs typeface="+mn-lt"/>
              </a:rPr>
              <a:t>The story of your brain – your 'neuro-story' – is still being written, and you are the author. </a:t>
            </a:r>
          </a:p>
          <a:p>
            <a:pPr marL="0" indent="0">
              <a:lnSpc>
                <a:spcPct val="110000"/>
              </a:lnSpc>
              <a:spcAft>
                <a:spcPts val="600"/>
              </a:spcAft>
              <a:buNone/>
            </a:pPr>
            <a:endParaRPr lang="en-GB" sz="2400">
              <a:latin typeface="Calibri" panose="020F0502020204030204" pitchFamily="34" charset="0"/>
              <a:cs typeface="Calibri" panose="020F0502020204030204" pitchFamily="34" charset="0"/>
            </a:endParaRPr>
          </a:p>
          <a:p>
            <a:pPr marL="0" indent="0">
              <a:lnSpc>
                <a:spcPct val="110000"/>
              </a:lnSpc>
              <a:spcAft>
                <a:spcPts val="600"/>
              </a:spcAft>
              <a:buNone/>
            </a:pPr>
            <a:endParaRPr lang="en-GB" sz="240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EE40D40A-1734-CADD-1D4F-2B96F697B866}"/>
              </a:ext>
            </a:extLst>
          </p:cNvPr>
          <p:cNvSpPr txBox="1"/>
          <p:nvPr/>
        </p:nvSpPr>
        <p:spPr>
          <a:xfrm>
            <a:off x="426309" y="573385"/>
            <a:ext cx="6190734" cy="830997"/>
          </a:xfrm>
          <a:prstGeom prst="rect">
            <a:avLst/>
          </a:prstGeom>
          <a:noFill/>
        </p:spPr>
        <p:txBody>
          <a:bodyPr wrap="square">
            <a:spAutoFit/>
          </a:bodyPr>
          <a:lstStyle/>
          <a:p>
            <a:pPr marL="0" indent="0" fontAlgn="base">
              <a:buNone/>
            </a:pPr>
            <a:r>
              <a:rPr lang="en-GB" sz="4800">
                <a:latin typeface="Anton" pitchFamily="2" charset="77"/>
                <a:cs typeface="Calibri" panose="020F0502020204030204" pitchFamily="34" charset="0"/>
              </a:rPr>
              <a:t>In summary</a:t>
            </a:r>
          </a:p>
        </p:txBody>
      </p:sp>
      <p:sp>
        <p:nvSpPr>
          <p:cNvPr id="4" name="Slide Number Placeholder 3">
            <a:extLst>
              <a:ext uri="{FF2B5EF4-FFF2-40B4-BE49-F238E27FC236}">
                <a16:creationId xmlns:a16="http://schemas.microsoft.com/office/drawing/2014/main" id="{91B84858-A790-2EDC-9177-1017B671F927}"/>
              </a:ext>
            </a:extLst>
          </p:cNvPr>
          <p:cNvSpPr>
            <a:spLocks noGrp="1"/>
          </p:cNvSpPr>
          <p:nvPr>
            <p:ph type="sldNum" sz="quarter" idx="12"/>
          </p:nvPr>
        </p:nvSpPr>
        <p:spPr/>
        <p:txBody>
          <a:bodyPr/>
          <a:lstStyle/>
          <a:p>
            <a:fld id="{0BA21EBD-6322-B942-88E0-85CED944E7BE}" type="slidenum">
              <a:rPr lang="en-US" smtClean="0"/>
              <a:t>25</a:t>
            </a:fld>
            <a:endParaRPr lang="en-US"/>
          </a:p>
        </p:txBody>
      </p:sp>
      <p:pic>
        <p:nvPicPr>
          <p:cNvPr id="2" name="Picture 1">
            <a:extLst>
              <a:ext uri="{FF2B5EF4-FFF2-40B4-BE49-F238E27FC236}">
                <a16:creationId xmlns:a16="http://schemas.microsoft.com/office/drawing/2014/main" id="{CD64DBDB-8E6D-28D2-5A3E-E43A244D0566}"/>
              </a:ext>
            </a:extLst>
          </p:cNvPr>
          <p:cNvPicPr>
            <a:picLocks noChangeAspect="1"/>
          </p:cNvPicPr>
          <p:nvPr/>
        </p:nvPicPr>
        <p:blipFill rotWithShape="1">
          <a:blip r:embed="rId5">
            <a:grayscl/>
          </a:blip>
          <a:srcRect l="37714" r="9156"/>
          <a:stretch/>
        </p:blipFill>
        <p:spPr>
          <a:xfrm>
            <a:off x="6979685" y="723549"/>
            <a:ext cx="4292118" cy="5383780"/>
          </a:xfrm>
          <a:prstGeom prst="rect">
            <a:avLst/>
          </a:prstGeom>
        </p:spPr>
      </p:pic>
      <p:pic>
        <p:nvPicPr>
          <p:cNvPr id="5" name="Picture 4">
            <a:extLst>
              <a:ext uri="{FF2B5EF4-FFF2-40B4-BE49-F238E27FC236}">
                <a16:creationId xmlns:a16="http://schemas.microsoft.com/office/drawing/2014/main" id="{1A39E4D1-496C-4A8C-7BAC-3A54EE67293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27214">
            <a:off x="6767916" y="5666613"/>
            <a:ext cx="801273" cy="577896"/>
          </a:xfrm>
          <a:prstGeom prst="rect">
            <a:avLst/>
          </a:prstGeom>
        </p:spPr>
      </p:pic>
      <p:pic>
        <p:nvPicPr>
          <p:cNvPr id="6" name="Picture 5">
            <a:extLst>
              <a:ext uri="{FF2B5EF4-FFF2-40B4-BE49-F238E27FC236}">
                <a16:creationId xmlns:a16="http://schemas.microsoft.com/office/drawing/2014/main" id="{F4511AF3-BC42-17B2-60F6-26A9AAF7EF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27214">
            <a:off x="10708545" y="566148"/>
            <a:ext cx="801273" cy="577896"/>
          </a:xfrm>
          <a:prstGeom prst="rect">
            <a:avLst/>
          </a:prstGeom>
        </p:spPr>
      </p:pic>
    </p:spTree>
    <p:extLst>
      <p:ext uri="{BB962C8B-B14F-4D97-AF65-F5344CB8AC3E}">
        <p14:creationId xmlns:p14="http://schemas.microsoft.com/office/powerpoint/2010/main" val="4215665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E724F-F136-82B0-CE39-E7D122192472}"/>
              </a:ext>
            </a:extLst>
          </p:cNvPr>
          <p:cNvSpPr/>
          <p:nvPr/>
        </p:nvSpPr>
        <p:spPr>
          <a:xfrm>
            <a:off x="6771063" y="0"/>
            <a:ext cx="5420937" cy="6858001"/>
          </a:xfrm>
          <a:prstGeom prst="rect">
            <a:avLst/>
          </a:prstGeom>
          <a:solidFill>
            <a:srgbClr val="74A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pic>
        <p:nvPicPr>
          <p:cNvPr id="11" name="Picture 10">
            <a:extLst>
              <a:ext uri="{FF2B5EF4-FFF2-40B4-BE49-F238E27FC236}">
                <a16:creationId xmlns:a16="http://schemas.microsoft.com/office/drawing/2014/main" id="{B5C08B5B-D489-B302-0EA3-9F651BCDC852}"/>
              </a:ext>
            </a:extLst>
          </p:cNvPr>
          <p:cNvPicPr>
            <a:picLocks noChangeAspect="1"/>
          </p:cNvPicPr>
          <p:nvPr/>
        </p:nvPicPr>
        <p:blipFill>
          <a:blip r:embed="rId5"/>
          <a:stretch>
            <a:fillRect/>
          </a:stretch>
        </p:blipFill>
        <p:spPr>
          <a:xfrm rot="7163040" flipV="1">
            <a:off x="9924419" y="1544614"/>
            <a:ext cx="2142824" cy="3971847"/>
          </a:xfrm>
          <a:prstGeom prst="rect">
            <a:avLst/>
          </a:prstGeom>
        </p:spPr>
      </p:pic>
      <p:pic>
        <p:nvPicPr>
          <p:cNvPr id="10" name="Picture 9">
            <a:extLst>
              <a:ext uri="{FF2B5EF4-FFF2-40B4-BE49-F238E27FC236}">
                <a16:creationId xmlns:a16="http://schemas.microsoft.com/office/drawing/2014/main" id="{AC5AC0CE-F3F2-784C-7FC3-BD8B7D67BE2D}"/>
              </a:ext>
            </a:extLst>
          </p:cNvPr>
          <p:cNvPicPr>
            <a:picLocks noChangeAspect="1"/>
          </p:cNvPicPr>
          <p:nvPr/>
        </p:nvPicPr>
        <p:blipFill>
          <a:blip r:embed="rId6"/>
          <a:stretch>
            <a:fillRect/>
          </a:stretch>
        </p:blipFill>
        <p:spPr>
          <a:xfrm>
            <a:off x="5936747" y="1528174"/>
            <a:ext cx="4384020" cy="4352795"/>
          </a:xfrm>
          <a:prstGeom prst="rect">
            <a:avLst/>
          </a:prstGeom>
        </p:spPr>
      </p:pic>
      <p:pic>
        <p:nvPicPr>
          <p:cNvPr id="13" name="Picture 12">
            <a:extLst>
              <a:ext uri="{FF2B5EF4-FFF2-40B4-BE49-F238E27FC236}">
                <a16:creationId xmlns:a16="http://schemas.microsoft.com/office/drawing/2014/main" id="{3721CFC9-FE80-B565-C920-DF79444CC26B}"/>
              </a:ext>
            </a:extLst>
          </p:cNvPr>
          <p:cNvPicPr>
            <a:picLocks noChangeAspect="1"/>
          </p:cNvPicPr>
          <p:nvPr/>
        </p:nvPicPr>
        <p:blipFill>
          <a:blip r:embed="rId7"/>
          <a:stretch>
            <a:fillRect/>
          </a:stretch>
        </p:blipFill>
        <p:spPr>
          <a:xfrm>
            <a:off x="7881753" y="4686929"/>
            <a:ext cx="1648328" cy="914138"/>
          </a:xfrm>
          <a:prstGeom prst="rect">
            <a:avLst/>
          </a:prstGeom>
        </p:spPr>
      </p:pic>
      <p:pic>
        <p:nvPicPr>
          <p:cNvPr id="14" name="Picture 13">
            <a:extLst>
              <a:ext uri="{FF2B5EF4-FFF2-40B4-BE49-F238E27FC236}">
                <a16:creationId xmlns:a16="http://schemas.microsoft.com/office/drawing/2014/main" id="{63FC33A4-C974-A4CC-0370-3996E6BFF416}"/>
              </a:ext>
            </a:extLst>
          </p:cNvPr>
          <p:cNvPicPr>
            <a:picLocks noChangeAspect="1"/>
          </p:cNvPicPr>
          <p:nvPr/>
        </p:nvPicPr>
        <p:blipFill>
          <a:blip r:embed="rId8"/>
          <a:stretch>
            <a:fillRect/>
          </a:stretch>
        </p:blipFill>
        <p:spPr>
          <a:xfrm>
            <a:off x="9027845" y="173113"/>
            <a:ext cx="1060147" cy="1370695"/>
          </a:xfrm>
          <a:prstGeom prst="rect">
            <a:avLst/>
          </a:prstGeom>
        </p:spPr>
      </p:pic>
      <p:sp>
        <p:nvSpPr>
          <p:cNvPr id="6" name="TextBox 5">
            <a:extLst>
              <a:ext uri="{FF2B5EF4-FFF2-40B4-BE49-F238E27FC236}">
                <a16:creationId xmlns:a16="http://schemas.microsoft.com/office/drawing/2014/main" id="{1038A085-22A7-7D8D-4DE7-E1A1E6332CAE}"/>
              </a:ext>
            </a:extLst>
          </p:cNvPr>
          <p:cNvSpPr txBox="1"/>
          <p:nvPr/>
        </p:nvSpPr>
        <p:spPr>
          <a:xfrm>
            <a:off x="488092" y="550561"/>
            <a:ext cx="6190734" cy="2308324"/>
          </a:xfrm>
          <a:prstGeom prst="rect">
            <a:avLst/>
          </a:prstGeom>
          <a:noFill/>
        </p:spPr>
        <p:txBody>
          <a:bodyPr wrap="square">
            <a:spAutoFit/>
          </a:bodyPr>
          <a:lstStyle/>
          <a:p>
            <a:r>
              <a:rPr lang="en-US" sz="4800">
                <a:latin typeface="Anton" pitchFamily="2" charset="77"/>
              </a:rPr>
              <a:t>End point reflection–Revisit Student Questionnaire</a:t>
            </a:r>
          </a:p>
        </p:txBody>
      </p:sp>
      <p:sp>
        <p:nvSpPr>
          <p:cNvPr id="8" name="TextBox 7">
            <a:extLst>
              <a:ext uri="{FF2B5EF4-FFF2-40B4-BE49-F238E27FC236}">
                <a16:creationId xmlns:a16="http://schemas.microsoft.com/office/drawing/2014/main" id="{2D61DDE7-45FD-3F04-721F-3A2392244EB0}"/>
              </a:ext>
            </a:extLst>
          </p:cNvPr>
          <p:cNvSpPr txBox="1"/>
          <p:nvPr/>
        </p:nvSpPr>
        <p:spPr>
          <a:xfrm>
            <a:off x="464869" y="3333854"/>
            <a:ext cx="5420937" cy="2103333"/>
          </a:xfrm>
          <a:prstGeom prst="rect">
            <a:avLst/>
          </a:prstGeom>
          <a:noFill/>
        </p:spPr>
        <p:txBody>
          <a:bodyPr wrap="square" lIns="91440" tIns="45720" rIns="91440" bIns="45720" anchor="t">
            <a:spAutoFit/>
          </a:bodyPr>
          <a:lstStyle/>
          <a:p>
            <a:pPr indent="-228600">
              <a:lnSpc>
                <a:spcPct val="110000"/>
              </a:lnSpc>
              <a:spcAft>
                <a:spcPts val="600"/>
              </a:spcAft>
            </a:pPr>
            <a:r>
              <a:rPr lang="en-US" sz="2400">
                <a:latin typeface="Calibri"/>
                <a:cs typeface="Calibri"/>
              </a:rPr>
              <a:t>Return to the "Student Questionnaire" on your Lesson 1 worksheet and fill in answers again with a different </a:t>
            </a:r>
            <a:r>
              <a:rPr lang="en-US" sz="2400" err="1">
                <a:latin typeface="Calibri"/>
                <a:cs typeface="Calibri"/>
              </a:rPr>
              <a:t>colour</a:t>
            </a:r>
            <a:r>
              <a:rPr lang="en-US" sz="2400">
                <a:latin typeface="Calibri"/>
                <a:cs typeface="Calibri"/>
              </a:rPr>
              <a:t> of pen or different symbol. You will not be asked to share your answers.</a:t>
            </a:r>
            <a:endParaRPr lang="en-US" sz="2400">
              <a:latin typeface="Calibri"/>
              <a:ea typeface="Calibri"/>
              <a:cs typeface="Calibri"/>
            </a:endParaRPr>
          </a:p>
        </p:txBody>
      </p:sp>
      <p:sp>
        <p:nvSpPr>
          <p:cNvPr id="4" name="Slide Number Placeholder 3">
            <a:extLst>
              <a:ext uri="{FF2B5EF4-FFF2-40B4-BE49-F238E27FC236}">
                <a16:creationId xmlns:a16="http://schemas.microsoft.com/office/drawing/2014/main" id="{2B76C0B6-B815-B550-062D-A8E3BFA5FD21}"/>
              </a:ext>
            </a:extLst>
          </p:cNvPr>
          <p:cNvSpPr>
            <a:spLocks noGrp="1"/>
          </p:cNvSpPr>
          <p:nvPr>
            <p:ph type="sldNum" sz="quarter" idx="12"/>
          </p:nvPr>
        </p:nvSpPr>
        <p:spPr/>
        <p:txBody>
          <a:bodyPr/>
          <a:lstStyle/>
          <a:p>
            <a:fld id="{0BA21EBD-6322-B942-88E0-85CED944E7BE}" type="slidenum">
              <a:rPr lang="en-US" smtClean="0"/>
              <a:t>26</a:t>
            </a:fld>
            <a:endParaRPr lang="en-US"/>
          </a:p>
        </p:txBody>
      </p:sp>
    </p:spTree>
    <p:extLst>
      <p:ext uri="{BB962C8B-B14F-4D97-AF65-F5344CB8AC3E}">
        <p14:creationId xmlns:p14="http://schemas.microsoft.com/office/powerpoint/2010/main" val="4053592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E54FAD-C28F-8CBB-72AF-B77AFA4E72C3}"/>
              </a:ext>
            </a:extLst>
          </p:cNvPr>
          <p:cNvSpPr/>
          <p:nvPr/>
        </p:nvSpPr>
        <p:spPr>
          <a:xfrm>
            <a:off x="0" y="-1"/>
            <a:ext cx="12192000" cy="3429001"/>
          </a:xfrm>
          <a:prstGeom prst="rect">
            <a:avLst/>
          </a:prstGeom>
          <a:solidFill>
            <a:srgbClr val="97A0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Title 1">
            <a:extLst>
              <a:ext uri="{FF2B5EF4-FFF2-40B4-BE49-F238E27FC236}">
                <a16:creationId xmlns:a16="http://schemas.microsoft.com/office/drawing/2014/main" id="{044E15D9-31BC-8971-0A75-54BCD14C082C}"/>
              </a:ext>
            </a:extLst>
          </p:cNvPr>
          <p:cNvSpPr txBox="1">
            <a:spLocks/>
          </p:cNvSpPr>
          <p:nvPr/>
        </p:nvSpPr>
        <p:spPr>
          <a:xfrm>
            <a:off x="433813" y="3947073"/>
            <a:ext cx="9493249" cy="15779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a:latin typeface="Anton" pitchFamily="2" charset="77"/>
              </a:rPr>
              <a:t>To be continued …</a:t>
            </a:r>
          </a:p>
        </p:txBody>
      </p:sp>
      <p:sp>
        <p:nvSpPr>
          <p:cNvPr id="3" name="Content Placeholder 2">
            <a:extLst>
              <a:ext uri="{FF2B5EF4-FFF2-40B4-BE49-F238E27FC236}">
                <a16:creationId xmlns:a16="http://schemas.microsoft.com/office/drawing/2014/main" id="{B02B416C-0D7F-91DA-9311-5587A498F6F6}"/>
              </a:ext>
            </a:extLst>
          </p:cNvPr>
          <p:cNvSpPr txBox="1">
            <a:spLocks/>
          </p:cNvSpPr>
          <p:nvPr/>
        </p:nvSpPr>
        <p:spPr>
          <a:xfrm>
            <a:off x="433813" y="4683144"/>
            <a:ext cx="8849672" cy="385416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latin typeface="Calibri"/>
              <a:ea typeface="Calibri"/>
              <a:cs typeface="Calibri"/>
            </a:endParaRPr>
          </a:p>
          <a:p>
            <a:pPr marL="0" indent="0">
              <a:lnSpc>
                <a:spcPct val="110000"/>
              </a:lnSpc>
              <a:spcBef>
                <a:spcPts val="0"/>
              </a:spcBef>
              <a:spcAft>
                <a:spcPts val="600"/>
              </a:spcAft>
              <a:buNone/>
            </a:pPr>
            <a:r>
              <a:rPr lang="en-US" sz="2400">
                <a:latin typeface="Calibri"/>
                <a:ea typeface="Calibri"/>
                <a:cs typeface="Calibri"/>
              </a:rPr>
              <a:t>In the next session we’ll talk about learning from mistakes. We’ll look at the research that tells us why making mistakes is important and how they help people learn.</a:t>
            </a:r>
          </a:p>
        </p:txBody>
      </p:sp>
      <p:pic>
        <p:nvPicPr>
          <p:cNvPr id="6" name="Picture 5">
            <a:extLst>
              <a:ext uri="{FF2B5EF4-FFF2-40B4-BE49-F238E27FC236}">
                <a16:creationId xmlns:a16="http://schemas.microsoft.com/office/drawing/2014/main" id="{63B507EB-94E4-254D-592B-C966B31B4039}"/>
              </a:ext>
            </a:extLst>
          </p:cNvPr>
          <p:cNvPicPr>
            <a:picLocks noChangeAspect="1"/>
          </p:cNvPicPr>
          <p:nvPr/>
        </p:nvPicPr>
        <p:blipFill>
          <a:blip r:embed="rId5"/>
          <a:stretch>
            <a:fillRect/>
          </a:stretch>
        </p:blipFill>
        <p:spPr>
          <a:xfrm rot="885386">
            <a:off x="5134057" y="1406281"/>
            <a:ext cx="6393281" cy="3039832"/>
          </a:xfrm>
          <a:prstGeom prst="rect">
            <a:avLst/>
          </a:prstGeom>
        </p:spPr>
      </p:pic>
      <p:sp>
        <p:nvSpPr>
          <p:cNvPr id="8" name="Slide Number Placeholder 7">
            <a:extLst>
              <a:ext uri="{FF2B5EF4-FFF2-40B4-BE49-F238E27FC236}">
                <a16:creationId xmlns:a16="http://schemas.microsoft.com/office/drawing/2014/main" id="{9A416E12-4786-E4D5-E107-AA81183AE536}"/>
              </a:ext>
            </a:extLst>
          </p:cNvPr>
          <p:cNvSpPr>
            <a:spLocks noGrp="1"/>
          </p:cNvSpPr>
          <p:nvPr>
            <p:ph type="sldNum" sz="quarter" idx="12"/>
          </p:nvPr>
        </p:nvSpPr>
        <p:spPr/>
        <p:txBody>
          <a:bodyPr/>
          <a:lstStyle/>
          <a:p>
            <a:fld id="{0BA21EBD-6322-B942-88E0-85CED944E7BE}" type="slidenum">
              <a:rPr lang="en-US" smtClean="0"/>
              <a:t>27</a:t>
            </a:fld>
            <a:endParaRPr lang="en-US"/>
          </a:p>
        </p:txBody>
      </p:sp>
    </p:spTree>
    <p:extLst>
      <p:ext uri="{BB962C8B-B14F-4D97-AF65-F5344CB8AC3E}">
        <p14:creationId xmlns:p14="http://schemas.microsoft.com/office/powerpoint/2010/main" val="1614173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6824F2-08A1-EFCA-7C75-BBA7AEC80FAA}"/>
              </a:ext>
            </a:extLst>
          </p:cNvPr>
          <p:cNvSpPr/>
          <p:nvPr/>
        </p:nvSpPr>
        <p:spPr>
          <a:xfrm>
            <a:off x="-73024" y="-13561"/>
            <a:ext cx="6132512" cy="6858001"/>
          </a:xfrm>
          <a:prstGeom prst="rect">
            <a:avLst/>
          </a:prstGeom>
          <a:solidFill>
            <a:srgbClr val="97A0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D314F2-B0EE-0F85-5642-07BB0C53AE53}"/>
              </a:ext>
            </a:extLst>
          </p:cNvPr>
          <p:cNvSpPr/>
          <p:nvPr/>
        </p:nvSpPr>
        <p:spPr>
          <a:xfrm>
            <a:off x="367295" y="528688"/>
            <a:ext cx="5172057" cy="5800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2" name="Title 5">
            <a:extLst>
              <a:ext uri="{FF2B5EF4-FFF2-40B4-BE49-F238E27FC236}">
                <a16:creationId xmlns:a16="http://schemas.microsoft.com/office/drawing/2014/main" id="{E9A878E2-E55E-F952-4149-2235A9AC45A9}"/>
              </a:ext>
            </a:extLst>
          </p:cNvPr>
          <p:cNvSpPr txBox="1">
            <a:spLocks/>
          </p:cNvSpPr>
          <p:nvPr/>
        </p:nvSpPr>
        <p:spPr>
          <a:xfrm>
            <a:off x="506780" y="590680"/>
            <a:ext cx="5032572" cy="9498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a:latin typeface="Anton" pitchFamily="2" charset="77"/>
              </a:rPr>
              <a:t>Support available</a:t>
            </a:r>
          </a:p>
        </p:txBody>
      </p:sp>
      <p:sp>
        <p:nvSpPr>
          <p:cNvPr id="3" name="TextBox 2">
            <a:extLst>
              <a:ext uri="{FF2B5EF4-FFF2-40B4-BE49-F238E27FC236}">
                <a16:creationId xmlns:a16="http://schemas.microsoft.com/office/drawing/2014/main" id="{9E5F2BCA-A152-48F0-AF84-6C9AF6C45D7B}"/>
              </a:ext>
            </a:extLst>
          </p:cNvPr>
          <p:cNvSpPr txBox="1"/>
          <p:nvPr/>
        </p:nvSpPr>
        <p:spPr>
          <a:xfrm>
            <a:off x="506780" y="2056194"/>
            <a:ext cx="5181098" cy="3803624"/>
          </a:xfrm>
          <a:prstGeom prst="rect">
            <a:avLst/>
          </a:prstGeom>
        </p:spPr>
        <p:txBody>
          <a:bodyPr vert="horz" lIns="91440" tIns="45720" rIns="91440" bIns="45720" rtlCol="0" anchor="t">
            <a:noAutofit/>
          </a:bodyPr>
          <a:lstStyle/>
          <a:p>
            <a:pPr indent="-228600">
              <a:lnSpc>
                <a:spcPct val="110000"/>
              </a:lnSpc>
              <a:spcAft>
                <a:spcPts val="600"/>
              </a:spcAft>
            </a:pPr>
            <a:r>
              <a:rPr lang="en-US" sz="2400">
                <a:latin typeface="Calibri"/>
                <a:ea typeface="Calibri"/>
                <a:cs typeface="Calibri"/>
              </a:rPr>
              <a:t>If you found anything we discussed today distressing, you have multiple options for support. </a:t>
            </a:r>
            <a:endParaRPr lang="en-US" sz="2400" b="1">
              <a:latin typeface="Calibri"/>
              <a:ea typeface="Calibri"/>
              <a:cs typeface="Calibri"/>
            </a:endParaRPr>
          </a:p>
          <a:p>
            <a:pPr indent="-228600">
              <a:lnSpc>
                <a:spcPct val="110000"/>
              </a:lnSpc>
              <a:spcAft>
                <a:spcPts val="600"/>
              </a:spcAft>
            </a:pPr>
            <a:endParaRPr lang="en-US" sz="2400" b="1">
              <a:latin typeface="Calibri"/>
              <a:ea typeface="Calibri"/>
              <a:cs typeface="Calibri"/>
            </a:endParaRPr>
          </a:p>
          <a:p>
            <a:pPr indent="-228600">
              <a:lnSpc>
                <a:spcPct val="110000"/>
              </a:lnSpc>
              <a:spcAft>
                <a:spcPts val="600"/>
              </a:spcAft>
            </a:pPr>
            <a:r>
              <a:rPr lang="en-US" sz="2400">
                <a:latin typeface="Calibri"/>
                <a:ea typeface="Calibri"/>
                <a:cs typeface="Calibri"/>
              </a:rPr>
              <a:t>[INSERT SCHOOL-SPECIFIC INFO HERE]</a:t>
            </a:r>
          </a:p>
          <a:p>
            <a:pPr indent="-228600">
              <a:lnSpc>
                <a:spcPct val="110000"/>
              </a:lnSpc>
              <a:spcAft>
                <a:spcPts val="600"/>
              </a:spcAft>
            </a:pPr>
            <a:endParaRPr lang="en-US" sz="2400">
              <a:latin typeface="Calibri"/>
              <a:ea typeface="+mn-lt"/>
              <a:cs typeface="+mn-lt"/>
            </a:endParaRPr>
          </a:p>
        </p:txBody>
      </p:sp>
      <p:sp>
        <p:nvSpPr>
          <p:cNvPr id="5" name="TextBox 4">
            <a:extLst>
              <a:ext uri="{FF2B5EF4-FFF2-40B4-BE49-F238E27FC236}">
                <a16:creationId xmlns:a16="http://schemas.microsoft.com/office/drawing/2014/main" id="{3721E2EE-6EE6-B359-9B27-F136920E7A8A}"/>
              </a:ext>
            </a:extLst>
          </p:cNvPr>
          <p:cNvSpPr txBox="1"/>
          <p:nvPr/>
        </p:nvSpPr>
        <p:spPr>
          <a:xfrm>
            <a:off x="6504124" y="2056194"/>
            <a:ext cx="5181096" cy="4190058"/>
          </a:xfrm>
          <a:prstGeom prst="rect">
            <a:avLst/>
          </a:prstGeom>
          <a:noFill/>
        </p:spPr>
        <p:txBody>
          <a:bodyPr wrap="square">
            <a:spAutoFit/>
          </a:bodyPr>
          <a:lstStyle/>
          <a:p>
            <a:pPr indent="-228600">
              <a:lnSpc>
                <a:spcPct val="110000"/>
              </a:lnSpc>
              <a:spcAft>
                <a:spcPts val="600"/>
              </a:spcAft>
            </a:pPr>
            <a:r>
              <a:rPr lang="en-US" sz="2400">
                <a:latin typeface="Calibri"/>
                <a:ea typeface="+mn-lt"/>
                <a:cs typeface="+mn-lt"/>
              </a:rPr>
              <a:t>Or contact/access online resources via: </a:t>
            </a:r>
          </a:p>
          <a:p>
            <a:pPr indent="-228600">
              <a:lnSpc>
                <a:spcPct val="110000"/>
              </a:lnSpc>
              <a:spcAft>
                <a:spcPts val="600"/>
              </a:spcAft>
            </a:pPr>
            <a:endParaRPr lang="en-US" sz="2400">
              <a:latin typeface="Calibri"/>
              <a:ea typeface="+mn-lt"/>
              <a:cs typeface="+mn-lt"/>
            </a:endParaRPr>
          </a:p>
          <a:p>
            <a:pPr indent="-228600">
              <a:lnSpc>
                <a:spcPct val="110000"/>
              </a:lnSpc>
              <a:spcAft>
                <a:spcPts val="600"/>
              </a:spcAft>
            </a:pPr>
            <a:r>
              <a:rPr lang="en-US" sz="2400">
                <a:latin typeface="Calibri"/>
                <a:ea typeface="+mn-lt"/>
                <a:cs typeface="+mn-lt"/>
              </a:rPr>
              <a:t>Childline (0800 111 </a:t>
            </a:r>
            <a:r>
              <a:rPr lang="en-US" sz="2400">
                <a:solidFill>
                  <a:srgbClr val="97A0D5"/>
                </a:solidFill>
                <a:latin typeface="Calibri"/>
                <a:ea typeface="+mn-lt"/>
                <a:cs typeface="+mn-lt"/>
                <a:hlinkClick r:id="rId5">
                  <a:extLst>
                    <a:ext uri="{A12FA001-AC4F-418D-AE19-62706E023703}">
                      <ahyp:hlinkClr xmlns:ahyp="http://schemas.microsoft.com/office/drawing/2018/hyperlinkcolor" val="tx"/>
                    </a:ext>
                  </a:extLst>
                </a:hlinkClick>
              </a:rPr>
              <a:t>https://www.childline.org.uk/</a:t>
            </a:r>
            <a:r>
              <a:rPr lang="en-US" sz="2400">
                <a:solidFill>
                  <a:srgbClr val="97A0D5"/>
                </a:solidFill>
                <a:latin typeface="Calibri"/>
                <a:ea typeface="+mn-lt"/>
                <a:cs typeface="+mn-lt"/>
              </a:rPr>
              <a:t>)</a:t>
            </a:r>
          </a:p>
          <a:p>
            <a:pPr>
              <a:lnSpc>
                <a:spcPct val="110000"/>
              </a:lnSpc>
              <a:spcAft>
                <a:spcPts val="600"/>
              </a:spcAft>
            </a:pPr>
            <a:endParaRPr lang="en-US" sz="2400">
              <a:latin typeface="Calibri"/>
              <a:ea typeface="+mn-lt"/>
              <a:cs typeface="+mn-lt"/>
            </a:endParaRPr>
          </a:p>
          <a:p>
            <a:pPr>
              <a:lnSpc>
                <a:spcPct val="110000"/>
              </a:lnSpc>
              <a:spcAft>
                <a:spcPts val="600"/>
              </a:spcAft>
            </a:pPr>
            <a:r>
              <a:rPr lang="en-US" sz="2400">
                <a:latin typeface="Calibri"/>
                <a:ea typeface="+mn-lt"/>
                <a:cs typeface="+mn-lt"/>
              </a:rPr>
              <a:t>Young Minds  (</a:t>
            </a:r>
            <a:r>
              <a:rPr lang="en-US" sz="2400">
                <a:solidFill>
                  <a:srgbClr val="97A0D5"/>
                </a:solidFill>
                <a:latin typeface="Calibri"/>
                <a:ea typeface="+mn-lt"/>
                <a:cs typeface="+mn-lt"/>
                <a:hlinkClick r:id="rId6">
                  <a:extLst>
                    <a:ext uri="{A12FA001-AC4F-418D-AE19-62706E023703}">
                      <ahyp:hlinkClr xmlns:ahyp="http://schemas.microsoft.com/office/drawing/2018/hyperlinkcolor" val="tx"/>
                    </a:ext>
                  </a:extLst>
                </a:hlinkClick>
              </a:rPr>
              <a:t>https://youngminds.org.uk/</a:t>
            </a:r>
            <a:r>
              <a:rPr lang="en-US" sz="2400">
                <a:solidFill>
                  <a:srgbClr val="97A0D5"/>
                </a:solidFill>
                <a:latin typeface="Calibri"/>
                <a:ea typeface="+mn-lt"/>
                <a:cs typeface="+mn-lt"/>
              </a:rPr>
              <a:t>) </a:t>
            </a:r>
          </a:p>
          <a:p>
            <a:pPr>
              <a:lnSpc>
                <a:spcPct val="110000"/>
              </a:lnSpc>
              <a:spcAft>
                <a:spcPts val="600"/>
              </a:spcAft>
            </a:pPr>
            <a:endParaRPr lang="en-US" sz="2400">
              <a:latin typeface="Calibri"/>
              <a:ea typeface="+mn-lt"/>
              <a:cs typeface="+mn-lt"/>
            </a:endParaRPr>
          </a:p>
          <a:p>
            <a:pPr>
              <a:lnSpc>
                <a:spcPct val="110000"/>
              </a:lnSpc>
              <a:spcAft>
                <a:spcPts val="600"/>
              </a:spcAft>
            </a:pPr>
            <a:r>
              <a:rPr lang="en-US" sz="2400">
                <a:latin typeface="Calibri"/>
                <a:ea typeface="+mn-lt"/>
                <a:cs typeface="+mn-lt"/>
              </a:rPr>
              <a:t>Samaritans (116 123)</a:t>
            </a:r>
            <a:endParaRPr lang="en-US" sz="2400">
              <a:latin typeface="Calibri"/>
              <a:ea typeface="Calibri"/>
              <a:cs typeface="Calibri"/>
            </a:endParaRPr>
          </a:p>
        </p:txBody>
      </p:sp>
      <p:sp>
        <p:nvSpPr>
          <p:cNvPr id="6" name="Slide Number Placeholder 5">
            <a:extLst>
              <a:ext uri="{FF2B5EF4-FFF2-40B4-BE49-F238E27FC236}">
                <a16:creationId xmlns:a16="http://schemas.microsoft.com/office/drawing/2014/main" id="{3CFCD36D-5BDA-34AC-FA6D-76577E12E81F}"/>
              </a:ext>
            </a:extLst>
          </p:cNvPr>
          <p:cNvSpPr>
            <a:spLocks noGrp="1"/>
          </p:cNvSpPr>
          <p:nvPr>
            <p:ph type="sldNum" sz="quarter" idx="12"/>
          </p:nvPr>
        </p:nvSpPr>
        <p:spPr/>
        <p:txBody>
          <a:bodyPr/>
          <a:lstStyle/>
          <a:p>
            <a:fld id="{0BA21EBD-6322-B942-88E0-85CED944E7BE}" type="slidenum">
              <a:rPr lang="en-US" smtClean="0"/>
              <a:t>28</a:t>
            </a:fld>
            <a:endParaRPr lang="en-US"/>
          </a:p>
        </p:txBody>
      </p:sp>
    </p:spTree>
    <p:extLst>
      <p:ext uri="{BB962C8B-B14F-4D97-AF65-F5344CB8AC3E}">
        <p14:creationId xmlns:p14="http://schemas.microsoft.com/office/powerpoint/2010/main" val="2853589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453865-4EE6-292F-F0A6-B83E5DA9D6E0}"/>
              </a:ext>
            </a:extLst>
          </p:cNvPr>
          <p:cNvSpPr/>
          <p:nvPr/>
        </p:nvSpPr>
        <p:spPr>
          <a:xfrm>
            <a:off x="0" y="-1"/>
            <a:ext cx="12192000" cy="3429001"/>
          </a:xfrm>
          <a:prstGeom prst="rect">
            <a:avLst/>
          </a:prstGeom>
          <a:solidFill>
            <a:srgbClr val="97A0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pic>
        <p:nvPicPr>
          <p:cNvPr id="2" name="Picture 7" descr="A picture containing text&#10;&#10;Description automatically generated">
            <a:extLst>
              <a:ext uri="{FF2B5EF4-FFF2-40B4-BE49-F238E27FC236}">
                <a16:creationId xmlns:a16="http://schemas.microsoft.com/office/drawing/2014/main" id="{D2312F76-726A-0A81-C572-292D95F31FA4}"/>
              </a:ext>
            </a:extLst>
          </p:cNvPr>
          <p:cNvPicPr>
            <a:picLocks noChangeAspect="1"/>
          </p:cNvPicPr>
          <p:nvPr/>
        </p:nvPicPr>
        <p:blipFill>
          <a:blip r:embed="rId5"/>
          <a:stretch>
            <a:fillRect/>
          </a:stretch>
        </p:blipFill>
        <p:spPr>
          <a:xfrm>
            <a:off x="382958" y="361949"/>
            <a:ext cx="2705100" cy="2705100"/>
          </a:xfrm>
          <a:prstGeom prst="rect">
            <a:avLst/>
          </a:prstGeom>
        </p:spPr>
      </p:pic>
      <p:sp>
        <p:nvSpPr>
          <p:cNvPr id="3" name="TextBox 2">
            <a:extLst>
              <a:ext uri="{FF2B5EF4-FFF2-40B4-BE49-F238E27FC236}">
                <a16:creationId xmlns:a16="http://schemas.microsoft.com/office/drawing/2014/main" id="{D232CDBF-CAB7-4338-31E3-968F1458656E}"/>
              </a:ext>
            </a:extLst>
          </p:cNvPr>
          <p:cNvSpPr txBox="1"/>
          <p:nvPr/>
        </p:nvSpPr>
        <p:spPr>
          <a:xfrm>
            <a:off x="595683" y="3975793"/>
            <a:ext cx="7246459" cy="25095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Aft>
                <a:spcPts val="600"/>
              </a:spcAft>
            </a:pPr>
            <a:r>
              <a:rPr lang="en-GB" sz="2400">
                <a:latin typeface="Calibri"/>
                <a:cs typeface="Calibri"/>
              </a:rPr>
              <a:t>These lessons have been developed by a team from the University of Oxford (Departments of Clinical Neuroscience, Experimental Psychology, and Psychiatry), with involvement from teachers and young people. This project was funded in part by the </a:t>
            </a:r>
            <a:r>
              <a:rPr lang="en-GB" sz="2400">
                <a:latin typeface="Calibri"/>
                <a:ea typeface="+mn-lt"/>
                <a:cs typeface="+mn-lt"/>
              </a:rPr>
              <a:t>University of Oxford </a:t>
            </a:r>
            <a:r>
              <a:rPr lang="en-GB" sz="2400" i="1">
                <a:latin typeface="Calibri"/>
                <a:ea typeface="+mn-lt"/>
                <a:cs typeface="+mn-lt"/>
              </a:rPr>
              <a:t>Enriching Engagement </a:t>
            </a:r>
            <a:r>
              <a:rPr lang="en-GB" sz="2400">
                <a:latin typeface="Calibri"/>
                <a:ea typeface="+mn-lt"/>
                <a:cs typeface="+mn-lt"/>
              </a:rPr>
              <a:t>scheme, funded by </a:t>
            </a:r>
            <a:r>
              <a:rPr lang="en-GB" sz="2400" err="1">
                <a:latin typeface="Calibri"/>
                <a:ea typeface="+mn-lt"/>
                <a:cs typeface="+mn-lt"/>
              </a:rPr>
              <a:t>Wellcome</a:t>
            </a:r>
            <a:r>
              <a:rPr lang="en-GB" sz="2400">
                <a:latin typeface="Calibri"/>
                <a:ea typeface="+mn-lt"/>
                <a:cs typeface="+mn-lt"/>
              </a:rPr>
              <a:t>.</a:t>
            </a:r>
            <a:endParaRPr lang="en-US" sz="2400">
              <a:latin typeface="Calibri"/>
              <a:cs typeface="Calibri"/>
            </a:endParaRPr>
          </a:p>
        </p:txBody>
      </p:sp>
      <p:pic>
        <p:nvPicPr>
          <p:cNvPr id="8" name="Picture 7">
            <a:extLst>
              <a:ext uri="{FF2B5EF4-FFF2-40B4-BE49-F238E27FC236}">
                <a16:creationId xmlns:a16="http://schemas.microsoft.com/office/drawing/2014/main" id="{E9FB241D-C8E1-A350-75D7-0EEF7FF56299}"/>
              </a:ext>
            </a:extLst>
          </p:cNvPr>
          <p:cNvPicPr>
            <a:picLocks noChangeAspect="1"/>
          </p:cNvPicPr>
          <p:nvPr/>
        </p:nvPicPr>
        <p:blipFill>
          <a:blip r:embed="rId6"/>
          <a:stretch>
            <a:fillRect/>
          </a:stretch>
        </p:blipFill>
        <p:spPr>
          <a:xfrm rot="3134746">
            <a:off x="7968894" y="644627"/>
            <a:ext cx="3860240" cy="4743167"/>
          </a:xfrm>
          <a:prstGeom prst="rect">
            <a:avLst/>
          </a:prstGeom>
        </p:spPr>
      </p:pic>
      <p:pic>
        <p:nvPicPr>
          <p:cNvPr id="9" name="Picture 8">
            <a:extLst>
              <a:ext uri="{FF2B5EF4-FFF2-40B4-BE49-F238E27FC236}">
                <a16:creationId xmlns:a16="http://schemas.microsoft.com/office/drawing/2014/main" id="{B6BA0A1F-030A-A87D-93AB-1B806F1C7EB2}"/>
              </a:ext>
            </a:extLst>
          </p:cNvPr>
          <p:cNvPicPr>
            <a:picLocks noChangeAspect="1"/>
          </p:cNvPicPr>
          <p:nvPr/>
        </p:nvPicPr>
        <p:blipFill>
          <a:blip r:embed="rId7"/>
          <a:stretch>
            <a:fillRect/>
          </a:stretch>
        </p:blipFill>
        <p:spPr>
          <a:xfrm>
            <a:off x="8297624" y="3554333"/>
            <a:ext cx="1466307" cy="2488789"/>
          </a:xfrm>
          <a:prstGeom prst="rect">
            <a:avLst/>
          </a:prstGeom>
        </p:spPr>
      </p:pic>
      <p:sp>
        <p:nvSpPr>
          <p:cNvPr id="6" name="Slide Number Placeholder 5">
            <a:extLst>
              <a:ext uri="{FF2B5EF4-FFF2-40B4-BE49-F238E27FC236}">
                <a16:creationId xmlns:a16="http://schemas.microsoft.com/office/drawing/2014/main" id="{5F0C910B-6E1D-B729-04E1-74831A741E1C}"/>
              </a:ext>
            </a:extLst>
          </p:cNvPr>
          <p:cNvSpPr>
            <a:spLocks noGrp="1"/>
          </p:cNvSpPr>
          <p:nvPr>
            <p:ph type="sldNum" sz="quarter" idx="12"/>
          </p:nvPr>
        </p:nvSpPr>
        <p:spPr/>
        <p:txBody>
          <a:bodyPr/>
          <a:lstStyle/>
          <a:p>
            <a:fld id="{0BA21EBD-6322-B942-88E0-85CED944E7BE}" type="slidenum">
              <a:rPr lang="en-US" smtClean="0"/>
              <a:t>29</a:t>
            </a:fld>
            <a:endParaRPr lang="en-US"/>
          </a:p>
        </p:txBody>
      </p:sp>
    </p:spTree>
    <p:extLst>
      <p:ext uri="{BB962C8B-B14F-4D97-AF65-F5344CB8AC3E}">
        <p14:creationId xmlns:p14="http://schemas.microsoft.com/office/powerpoint/2010/main" val="1125395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3EE78-67F7-3BA2-16EA-00A9B013E14C}"/>
              </a:ext>
            </a:extLst>
          </p:cNvPr>
          <p:cNvSpPr txBox="1">
            <a:spLocks/>
          </p:cNvSpPr>
          <p:nvPr/>
        </p:nvSpPr>
        <p:spPr>
          <a:xfrm>
            <a:off x="5890066" y="61770"/>
            <a:ext cx="3567085" cy="2387600"/>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900">
                <a:latin typeface="Anton" pitchFamily="2" charset="77"/>
              </a:rPr>
              <a:t>Building a stress toolbox</a:t>
            </a:r>
            <a:br>
              <a:rPr lang="en-US" sz="4800">
                <a:latin typeface="Calibri" panose="020F0502020204030204" pitchFamily="34" charset="0"/>
              </a:rPr>
            </a:br>
            <a:endParaRPr lang="en-US" sz="4800">
              <a:latin typeface="Calibri" panose="020F0502020204030204" pitchFamily="34" charset="0"/>
            </a:endParaRPr>
          </a:p>
        </p:txBody>
      </p:sp>
      <p:sp>
        <p:nvSpPr>
          <p:cNvPr id="3" name="Rectangle 2">
            <a:extLst>
              <a:ext uri="{FF2B5EF4-FFF2-40B4-BE49-F238E27FC236}">
                <a16:creationId xmlns:a16="http://schemas.microsoft.com/office/drawing/2014/main" id="{396E724F-F136-82B0-CE39-E7D122192472}"/>
              </a:ext>
            </a:extLst>
          </p:cNvPr>
          <p:cNvSpPr/>
          <p:nvPr/>
        </p:nvSpPr>
        <p:spPr>
          <a:xfrm>
            <a:off x="0" y="-2"/>
            <a:ext cx="5420937" cy="6858001"/>
          </a:xfrm>
          <a:prstGeom prst="rect">
            <a:avLst/>
          </a:prstGeom>
          <a:solidFill>
            <a:srgbClr val="97A0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D2FC995-C64C-1462-34EF-891192FF6F36}"/>
              </a:ext>
            </a:extLst>
          </p:cNvPr>
          <p:cNvSpPr txBox="1"/>
          <p:nvPr/>
        </p:nvSpPr>
        <p:spPr>
          <a:xfrm>
            <a:off x="5890066" y="2122103"/>
            <a:ext cx="5921978" cy="4267002"/>
          </a:xfrm>
          <a:prstGeom prst="rect">
            <a:avLst/>
          </a:prstGeom>
          <a:noFill/>
        </p:spPr>
        <p:txBody>
          <a:bodyPr wrap="square" lIns="91440" tIns="45720" rIns="91440" bIns="45720" anchor="t">
            <a:spAutoFit/>
          </a:bodyPr>
          <a:lstStyle/>
          <a:p>
            <a:pPr indent="-228600">
              <a:lnSpc>
                <a:spcPct val="110000"/>
              </a:lnSpc>
              <a:spcAft>
                <a:spcPts val="600"/>
              </a:spcAft>
            </a:pPr>
            <a:r>
              <a:rPr lang="en-US" sz="2400">
                <a:latin typeface="Calibri"/>
                <a:ea typeface="Calibri"/>
                <a:cs typeface="Calibri"/>
              </a:rPr>
              <a:t>This multi-lesson course is on </a:t>
            </a:r>
            <a:r>
              <a:rPr lang="en-US" sz="2400" b="1">
                <a:latin typeface="Calibri"/>
                <a:ea typeface="Calibri"/>
                <a:cs typeface="Calibri"/>
              </a:rPr>
              <a:t>STRESS</a:t>
            </a:r>
            <a:r>
              <a:rPr lang="en-US" sz="2400">
                <a:latin typeface="Calibri"/>
                <a:ea typeface="Calibri"/>
                <a:cs typeface="Calibri"/>
              </a:rPr>
              <a:t> </a:t>
            </a:r>
          </a:p>
          <a:p>
            <a:pPr indent="-228600">
              <a:lnSpc>
                <a:spcPct val="110000"/>
              </a:lnSpc>
              <a:spcAft>
                <a:spcPts val="600"/>
              </a:spcAft>
            </a:pPr>
            <a:r>
              <a:rPr lang="en-US" sz="2400">
                <a:latin typeface="Calibri"/>
                <a:ea typeface="Calibri"/>
                <a:cs typeface="Calibri"/>
              </a:rPr>
              <a:t>and how to deal with it.</a:t>
            </a:r>
          </a:p>
          <a:p>
            <a:pPr indent="-228600">
              <a:lnSpc>
                <a:spcPct val="110000"/>
              </a:lnSpc>
              <a:spcAft>
                <a:spcPts val="600"/>
              </a:spcAft>
            </a:pPr>
            <a:r>
              <a:rPr lang="en-US" sz="2400">
                <a:latin typeface="Calibri"/>
                <a:ea typeface="Calibri"/>
                <a:cs typeface="Calibri"/>
              </a:rPr>
              <a:t>Throughout these lessons we will …</a:t>
            </a:r>
          </a:p>
          <a:p>
            <a:pPr marL="114300" indent="-342900">
              <a:lnSpc>
                <a:spcPct val="110000"/>
              </a:lnSpc>
              <a:spcAft>
                <a:spcPts val="600"/>
              </a:spcAft>
              <a:buFont typeface="Arial" panose="020B0604020202020204" pitchFamily="34" charset="0"/>
              <a:buChar char="•"/>
            </a:pPr>
            <a:r>
              <a:rPr lang="en-US" sz="2400" b="1">
                <a:latin typeface="Calibri"/>
                <a:ea typeface="Calibri"/>
                <a:cs typeface="Calibri"/>
              </a:rPr>
              <a:t>Explore: </a:t>
            </a:r>
            <a:r>
              <a:rPr lang="en-US" sz="2400">
                <a:latin typeface="Calibri"/>
                <a:ea typeface="Calibri"/>
                <a:cs typeface="Calibri"/>
              </a:rPr>
              <a:t>what stress is and how people respond to it</a:t>
            </a:r>
          </a:p>
          <a:p>
            <a:pPr marL="114300" indent="-342900">
              <a:lnSpc>
                <a:spcPct val="110000"/>
              </a:lnSpc>
              <a:spcAft>
                <a:spcPts val="600"/>
              </a:spcAft>
              <a:buFont typeface="Arial" panose="020B0604020202020204" pitchFamily="34" charset="0"/>
              <a:buChar char="•"/>
            </a:pPr>
            <a:r>
              <a:rPr lang="en-US" sz="2400" b="1">
                <a:latin typeface="Calibri"/>
                <a:ea typeface="Calibri"/>
                <a:cs typeface="Calibri"/>
              </a:rPr>
              <a:t>Discover: </a:t>
            </a:r>
            <a:r>
              <a:rPr lang="en-US" sz="2400">
                <a:latin typeface="Calibri"/>
                <a:ea typeface="Calibri"/>
                <a:cs typeface="Calibri"/>
              </a:rPr>
              <a:t>stress isn’t always bad!</a:t>
            </a:r>
          </a:p>
          <a:p>
            <a:pPr marL="114300" indent="-342900">
              <a:lnSpc>
                <a:spcPct val="110000"/>
              </a:lnSpc>
              <a:spcAft>
                <a:spcPts val="600"/>
              </a:spcAft>
              <a:buFont typeface="Arial" panose="020B0604020202020204" pitchFamily="34" charset="0"/>
              <a:buChar char="•"/>
            </a:pPr>
            <a:r>
              <a:rPr lang="en-US" sz="2400" b="1">
                <a:latin typeface="Calibri"/>
                <a:ea typeface="Calibri"/>
                <a:cs typeface="Calibri"/>
              </a:rPr>
              <a:t>Challenge: </a:t>
            </a:r>
            <a:r>
              <a:rPr lang="en-US" sz="2400">
                <a:latin typeface="Calibri"/>
                <a:ea typeface="Calibri"/>
                <a:cs typeface="Calibri"/>
              </a:rPr>
              <a:t>ourselves to respond well to it</a:t>
            </a:r>
          </a:p>
          <a:p>
            <a:pPr marL="114300" indent="-342900">
              <a:lnSpc>
                <a:spcPct val="110000"/>
              </a:lnSpc>
              <a:spcAft>
                <a:spcPts val="600"/>
              </a:spcAft>
              <a:buFont typeface="Arial" panose="020B0604020202020204" pitchFamily="34" charset="0"/>
              <a:buChar char="•"/>
            </a:pPr>
            <a:r>
              <a:rPr lang="en-US" sz="2400" b="1">
                <a:latin typeface="Calibri"/>
                <a:ea typeface="Calibri"/>
                <a:cs typeface="Calibri"/>
              </a:rPr>
              <a:t>Learn: </a:t>
            </a:r>
            <a:r>
              <a:rPr lang="en-US" sz="2400">
                <a:latin typeface="Calibri"/>
                <a:ea typeface="Calibri"/>
                <a:cs typeface="Calibri"/>
              </a:rPr>
              <a:t>new ways to respond to stress</a:t>
            </a:r>
          </a:p>
          <a:p>
            <a:pPr marL="114300" indent="-342900">
              <a:lnSpc>
                <a:spcPct val="110000"/>
              </a:lnSpc>
              <a:spcAft>
                <a:spcPts val="600"/>
              </a:spcAft>
              <a:buFont typeface="Arial" panose="020B0604020202020204" pitchFamily="34" charset="0"/>
              <a:buChar char="•"/>
            </a:pPr>
            <a:r>
              <a:rPr lang="en-US" sz="2400" b="1">
                <a:latin typeface="Calibri"/>
                <a:ea typeface="Calibri"/>
                <a:cs typeface="Calibri"/>
              </a:rPr>
              <a:t>Practice: </a:t>
            </a:r>
            <a:r>
              <a:rPr lang="en-US" sz="2400">
                <a:latin typeface="Calibri"/>
                <a:ea typeface="Calibri"/>
                <a:cs typeface="Calibri"/>
              </a:rPr>
              <a:t>being brave</a:t>
            </a:r>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pic>
        <p:nvPicPr>
          <p:cNvPr id="13" name="Picture 12" descr="A wooden box full of tools&#10;&#10;Description automatically generated">
            <a:extLst>
              <a:ext uri="{FF2B5EF4-FFF2-40B4-BE49-F238E27FC236}">
                <a16:creationId xmlns:a16="http://schemas.microsoft.com/office/drawing/2014/main" id="{0CC703B2-7DA8-9FBA-AC27-B299BE5E950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6534" y="1004261"/>
            <a:ext cx="4078208" cy="5181600"/>
          </a:xfrm>
          <a:prstGeom prst="rect">
            <a:avLst/>
          </a:prstGeom>
        </p:spPr>
      </p:pic>
      <p:sp>
        <p:nvSpPr>
          <p:cNvPr id="10" name="Slide Number Placeholder 9">
            <a:extLst>
              <a:ext uri="{FF2B5EF4-FFF2-40B4-BE49-F238E27FC236}">
                <a16:creationId xmlns:a16="http://schemas.microsoft.com/office/drawing/2014/main" id="{19255DBE-8B55-F8C0-9717-2F31E8C95414}"/>
              </a:ext>
            </a:extLst>
          </p:cNvPr>
          <p:cNvSpPr>
            <a:spLocks noGrp="1"/>
          </p:cNvSpPr>
          <p:nvPr>
            <p:ph type="sldNum" sz="quarter" idx="12"/>
          </p:nvPr>
        </p:nvSpPr>
        <p:spPr/>
        <p:txBody>
          <a:bodyPr/>
          <a:lstStyle/>
          <a:p>
            <a:fld id="{0BA21EBD-6322-B942-88E0-85CED944E7BE}" type="slidenum">
              <a:rPr lang="en-US" smtClean="0"/>
              <a:t>3</a:t>
            </a:fld>
            <a:endParaRPr lang="en-US"/>
          </a:p>
        </p:txBody>
      </p:sp>
      <p:pic>
        <p:nvPicPr>
          <p:cNvPr id="11" name="Picture 10">
            <a:extLst>
              <a:ext uri="{FF2B5EF4-FFF2-40B4-BE49-F238E27FC236}">
                <a16:creationId xmlns:a16="http://schemas.microsoft.com/office/drawing/2014/main" id="{720BE740-1E0E-7F64-8108-796D459C7A8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688220" y="715313"/>
            <a:ext cx="1037440" cy="577896"/>
          </a:xfrm>
          <a:prstGeom prst="rect">
            <a:avLst/>
          </a:prstGeom>
        </p:spPr>
      </p:pic>
      <p:pic>
        <p:nvPicPr>
          <p:cNvPr id="12" name="Picture 11">
            <a:extLst>
              <a:ext uri="{FF2B5EF4-FFF2-40B4-BE49-F238E27FC236}">
                <a16:creationId xmlns:a16="http://schemas.microsoft.com/office/drawing/2014/main" id="{64DF3D32-88EB-EC56-B202-D38ECB70B2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3736220" y="715313"/>
            <a:ext cx="1037440" cy="577896"/>
          </a:xfrm>
          <a:prstGeom prst="rect">
            <a:avLst/>
          </a:prstGeom>
        </p:spPr>
      </p:pic>
    </p:spTree>
    <p:extLst>
      <p:ext uri="{BB962C8B-B14F-4D97-AF65-F5344CB8AC3E}">
        <p14:creationId xmlns:p14="http://schemas.microsoft.com/office/powerpoint/2010/main" val="3651275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E724F-F136-82B0-CE39-E7D122192472}"/>
              </a:ext>
            </a:extLst>
          </p:cNvPr>
          <p:cNvSpPr/>
          <p:nvPr/>
        </p:nvSpPr>
        <p:spPr>
          <a:xfrm>
            <a:off x="0" y="3429000"/>
            <a:ext cx="12192000" cy="3428999"/>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EDDB1F3-ADF4-9552-43A6-6D57BCDC754A}"/>
              </a:ext>
            </a:extLst>
          </p:cNvPr>
          <p:cNvSpPr/>
          <p:nvPr/>
        </p:nvSpPr>
        <p:spPr>
          <a:xfrm>
            <a:off x="469800" y="3914062"/>
            <a:ext cx="2029560" cy="2539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8E153B0-A20E-275E-33B1-A157CBF2945E}"/>
              </a:ext>
            </a:extLst>
          </p:cNvPr>
          <p:cNvSpPr/>
          <p:nvPr/>
        </p:nvSpPr>
        <p:spPr>
          <a:xfrm>
            <a:off x="3104074" y="3914062"/>
            <a:ext cx="2029560" cy="2539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9516409-0832-5D08-5448-7EA8D218F628}"/>
              </a:ext>
            </a:extLst>
          </p:cNvPr>
          <p:cNvSpPr/>
          <p:nvPr/>
        </p:nvSpPr>
        <p:spPr>
          <a:xfrm>
            <a:off x="5761742" y="3914062"/>
            <a:ext cx="2029560" cy="2539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33EE78-67F7-3BA2-16EA-00A9B013E14C}"/>
              </a:ext>
            </a:extLst>
          </p:cNvPr>
          <p:cNvSpPr txBox="1">
            <a:spLocks/>
          </p:cNvSpPr>
          <p:nvPr/>
        </p:nvSpPr>
        <p:spPr>
          <a:xfrm>
            <a:off x="453619" y="-1120306"/>
            <a:ext cx="6119959"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900">
                <a:latin typeface="Anton" pitchFamily="2" charset="77"/>
              </a:rPr>
              <a:t>Ground Rules</a:t>
            </a:r>
            <a:endParaRPr lang="en-US" sz="4800">
              <a:latin typeface="Anton" pitchFamily="2" charset="77"/>
            </a:endParaRPr>
          </a:p>
        </p:txBody>
      </p:sp>
      <p:sp>
        <p:nvSpPr>
          <p:cNvPr id="5" name="TextBox 4">
            <a:extLst>
              <a:ext uri="{FF2B5EF4-FFF2-40B4-BE49-F238E27FC236}">
                <a16:creationId xmlns:a16="http://schemas.microsoft.com/office/drawing/2014/main" id="{3D2FC995-C64C-1462-34EF-891192FF6F36}"/>
              </a:ext>
            </a:extLst>
          </p:cNvPr>
          <p:cNvSpPr txBox="1"/>
          <p:nvPr/>
        </p:nvSpPr>
        <p:spPr>
          <a:xfrm>
            <a:off x="469800" y="1439398"/>
            <a:ext cx="9091214" cy="1774012"/>
          </a:xfrm>
          <a:prstGeom prst="rect">
            <a:avLst/>
          </a:prstGeom>
          <a:noFill/>
        </p:spPr>
        <p:txBody>
          <a:bodyPr wrap="square" lIns="91440" tIns="45720" rIns="91440" bIns="45720" anchor="t">
            <a:spAutoFit/>
          </a:bodyPr>
          <a:lstStyle/>
          <a:p>
            <a:pPr indent="-228600">
              <a:lnSpc>
                <a:spcPct val="110000"/>
              </a:lnSpc>
              <a:spcAft>
                <a:spcPts val="600"/>
              </a:spcAft>
            </a:pPr>
            <a:r>
              <a:rPr lang="en-US" sz="2400">
                <a:latin typeface="Calibri"/>
                <a:ea typeface="+mn-lt"/>
                <a:cs typeface="+mn-lt"/>
              </a:rPr>
              <a:t>It is important that ground rules are in place to create a safe learning environment that enables everyone to learn effectively. Let's establish ground rules as a class. </a:t>
            </a:r>
          </a:p>
          <a:p>
            <a:pPr indent="-228600">
              <a:lnSpc>
                <a:spcPct val="110000"/>
              </a:lnSpc>
              <a:spcAft>
                <a:spcPts val="600"/>
              </a:spcAft>
            </a:pPr>
            <a:r>
              <a:rPr lang="en-US" sz="2400">
                <a:latin typeface="Calibri"/>
                <a:ea typeface="+mn-lt"/>
                <a:cs typeface="+mn-lt"/>
              </a:rPr>
              <a:t>For example:</a:t>
            </a:r>
            <a:endParaRPr lang="en-US" sz="2400">
              <a:latin typeface="Calibri"/>
              <a:ea typeface="+mn-lt"/>
              <a:cs typeface="Calibri"/>
            </a:endParaRPr>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pic>
        <p:nvPicPr>
          <p:cNvPr id="4" name="Picture 3">
            <a:extLst>
              <a:ext uri="{FF2B5EF4-FFF2-40B4-BE49-F238E27FC236}">
                <a16:creationId xmlns:a16="http://schemas.microsoft.com/office/drawing/2014/main" id="{8ECB464A-B53C-345C-26DB-FDB05C34AD3C}"/>
              </a:ext>
            </a:extLst>
          </p:cNvPr>
          <p:cNvPicPr>
            <a:picLocks noChangeAspect="1"/>
          </p:cNvPicPr>
          <p:nvPr/>
        </p:nvPicPr>
        <p:blipFill>
          <a:blip r:embed="rId5"/>
          <a:stretch>
            <a:fillRect/>
          </a:stretch>
        </p:blipFill>
        <p:spPr>
          <a:xfrm>
            <a:off x="9642294" y="675664"/>
            <a:ext cx="2042626" cy="4489378"/>
          </a:xfrm>
          <a:prstGeom prst="rect">
            <a:avLst/>
          </a:prstGeom>
        </p:spPr>
      </p:pic>
      <p:pic>
        <p:nvPicPr>
          <p:cNvPr id="10" name="Picture 9">
            <a:extLst>
              <a:ext uri="{FF2B5EF4-FFF2-40B4-BE49-F238E27FC236}">
                <a16:creationId xmlns:a16="http://schemas.microsoft.com/office/drawing/2014/main" id="{85B84DE4-2B48-6F31-D156-A6A84AB4C15C}"/>
              </a:ext>
            </a:extLst>
          </p:cNvPr>
          <p:cNvPicPr>
            <a:picLocks noChangeAspect="1"/>
          </p:cNvPicPr>
          <p:nvPr/>
        </p:nvPicPr>
        <p:blipFill>
          <a:blip r:embed="rId6"/>
          <a:stretch>
            <a:fillRect/>
          </a:stretch>
        </p:blipFill>
        <p:spPr>
          <a:xfrm>
            <a:off x="10868344" y="-94886"/>
            <a:ext cx="584098" cy="795158"/>
          </a:xfrm>
          <a:prstGeom prst="rect">
            <a:avLst/>
          </a:prstGeom>
        </p:spPr>
      </p:pic>
      <p:sp>
        <p:nvSpPr>
          <p:cNvPr id="12" name="TextBox 11">
            <a:extLst>
              <a:ext uri="{FF2B5EF4-FFF2-40B4-BE49-F238E27FC236}">
                <a16:creationId xmlns:a16="http://schemas.microsoft.com/office/drawing/2014/main" id="{789EC15F-3421-49A8-D71B-650BFB3DFBA8}"/>
              </a:ext>
            </a:extLst>
          </p:cNvPr>
          <p:cNvSpPr txBox="1"/>
          <p:nvPr/>
        </p:nvSpPr>
        <p:spPr>
          <a:xfrm>
            <a:off x="488161" y="4509946"/>
            <a:ext cx="2268033" cy="1697068"/>
          </a:xfrm>
          <a:prstGeom prst="rect">
            <a:avLst/>
          </a:prstGeom>
          <a:noFill/>
        </p:spPr>
        <p:txBody>
          <a:bodyPr wrap="square">
            <a:spAutoFit/>
          </a:bodyPr>
          <a:lstStyle/>
          <a:p>
            <a:pPr>
              <a:lnSpc>
                <a:spcPct val="110000"/>
              </a:lnSpc>
              <a:spcAft>
                <a:spcPts val="600"/>
              </a:spcAft>
            </a:pPr>
            <a:r>
              <a:rPr lang="en-US" sz="2400">
                <a:latin typeface="Calibri"/>
                <a:ea typeface="+mn-lt"/>
                <a:cs typeface="+mn-lt"/>
              </a:rPr>
              <a:t>Everyone has the right to be heard and respected</a:t>
            </a:r>
            <a:endParaRPr lang="en-US" sz="2400">
              <a:latin typeface="Calibri"/>
              <a:ea typeface="+mn-lt"/>
              <a:cs typeface="Calibri"/>
            </a:endParaRPr>
          </a:p>
        </p:txBody>
      </p:sp>
      <p:sp>
        <p:nvSpPr>
          <p:cNvPr id="14" name="TextBox 13">
            <a:extLst>
              <a:ext uri="{FF2B5EF4-FFF2-40B4-BE49-F238E27FC236}">
                <a16:creationId xmlns:a16="http://schemas.microsoft.com/office/drawing/2014/main" id="{CAA93244-1E8F-FB7C-AAB9-910B1A08A910}"/>
              </a:ext>
            </a:extLst>
          </p:cNvPr>
          <p:cNvSpPr txBox="1"/>
          <p:nvPr/>
        </p:nvSpPr>
        <p:spPr>
          <a:xfrm>
            <a:off x="3198068" y="4509946"/>
            <a:ext cx="1888200" cy="1697068"/>
          </a:xfrm>
          <a:prstGeom prst="rect">
            <a:avLst/>
          </a:prstGeom>
          <a:noFill/>
        </p:spPr>
        <p:txBody>
          <a:bodyPr wrap="square">
            <a:spAutoFit/>
          </a:bodyPr>
          <a:lstStyle/>
          <a:p>
            <a:pPr>
              <a:lnSpc>
                <a:spcPct val="110000"/>
              </a:lnSpc>
              <a:spcAft>
                <a:spcPts val="600"/>
              </a:spcAft>
            </a:pPr>
            <a:r>
              <a:rPr lang="en-US" sz="2400">
                <a:latin typeface="Calibri"/>
                <a:ea typeface="+mn-lt"/>
                <a:cs typeface="+mn-lt"/>
              </a:rPr>
              <a:t>We won’t share our own personal experiences </a:t>
            </a:r>
            <a:endParaRPr lang="en-US" sz="2400">
              <a:latin typeface="Calibri"/>
              <a:ea typeface="+mn-lt"/>
              <a:cs typeface="Calibri"/>
            </a:endParaRPr>
          </a:p>
        </p:txBody>
      </p:sp>
      <p:sp>
        <p:nvSpPr>
          <p:cNvPr id="16" name="TextBox 15">
            <a:extLst>
              <a:ext uri="{FF2B5EF4-FFF2-40B4-BE49-F238E27FC236}">
                <a16:creationId xmlns:a16="http://schemas.microsoft.com/office/drawing/2014/main" id="{00C73129-BF3B-E5DC-D3A9-E72C65163D0B}"/>
              </a:ext>
            </a:extLst>
          </p:cNvPr>
          <p:cNvSpPr txBox="1"/>
          <p:nvPr/>
        </p:nvSpPr>
        <p:spPr>
          <a:xfrm>
            <a:off x="5818703" y="4509946"/>
            <a:ext cx="1753589" cy="884538"/>
          </a:xfrm>
          <a:prstGeom prst="rect">
            <a:avLst/>
          </a:prstGeom>
          <a:noFill/>
        </p:spPr>
        <p:txBody>
          <a:bodyPr wrap="square">
            <a:spAutoFit/>
          </a:bodyPr>
          <a:lstStyle/>
          <a:p>
            <a:pPr>
              <a:lnSpc>
                <a:spcPct val="110000"/>
              </a:lnSpc>
              <a:spcAft>
                <a:spcPts val="600"/>
              </a:spcAft>
            </a:pPr>
            <a:r>
              <a:rPr lang="en-US" sz="2400">
                <a:latin typeface="Calibri"/>
                <a:ea typeface="+mn-lt"/>
                <a:cs typeface="+mn-lt"/>
              </a:rPr>
              <a:t>We have the right to pass</a:t>
            </a:r>
            <a:endParaRPr lang="en-US" sz="2400">
              <a:latin typeface="Calibri"/>
              <a:ea typeface="+mn-lt"/>
              <a:cs typeface="Calibri"/>
            </a:endParaRPr>
          </a:p>
        </p:txBody>
      </p:sp>
      <p:sp>
        <p:nvSpPr>
          <p:cNvPr id="18" name="TextBox 17">
            <a:extLst>
              <a:ext uri="{FF2B5EF4-FFF2-40B4-BE49-F238E27FC236}">
                <a16:creationId xmlns:a16="http://schemas.microsoft.com/office/drawing/2014/main" id="{820D59D1-79D8-CCDA-1C78-0C9384858C55}"/>
              </a:ext>
            </a:extLst>
          </p:cNvPr>
          <p:cNvSpPr txBox="1"/>
          <p:nvPr/>
        </p:nvSpPr>
        <p:spPr>
          <a:xfrm>
            <a:off x="8353642" y="5434578"/>
            <a:ext cx="6197600" cy="855619"/>
          </a:xfrm>
          <a:prstGeom prst="rect">
            <a:avLst/>
          </a:prstGeom>
          <a:noFill/>
        </p:spPr>
        <p:txBody>
          <a:bodyPr wrap="square">
            <a:spAutoFit/>
          </a:bodyPr>
          <a:lstStyle/>
          <a:p>
            <a:pPr>
              <a:lnSpc>
                <a:spcPct val="110000"/>
              </a:lnSpc>
              <a:spcAft>
                <a:spcPts val="600"/>
              </a:spcAft>
            </a:pPr>
            <a:r>
              <a:rPr lang="en-US" sz="4800">
                <a:solidFill>
                  <a:schemeClr val="bg1"/>
                </a:solidFill>
                <a:latin typeface="Anton" pitchFamily="2" charset="77"/>
                <a:cs typeface="Calibri"/>
              </a:rPr>
              <a:t>What else?</a:t>
            </a:r>
          </a:p>
        </p:txBody>
      </p:sp>
      <p:pic>
        <p:nvPicPr>
          <p:cNvPr id="17" name="Picture 16">
            <a:extLst>
              <a:ext uri="{FF2B5EF4-FFF2-40B4-BE49-F238E27FC236}">
                <a16:creationId xmlns:a16="http://schemas.microsoft.com/office/drawing/2014/main" id="{9D377F5B-2A66-88DE-577D-A5900DF91646}"/>
              </a:ext>
            </a:extLst>
          </p:cNvPr>
          <p:cNvPicPr>
            <a:picLocks noChangeAspect="1"/>
          </p:cNvPicPr>
          <p:nvPr/>
        </p:nvPicPr>
        <p:blipFill>
          <a:blip r:embed="rId7"/>
          <a:stretch>
            <a:fillRect/>
          </a:stretch>
        </p:blipFill>
        <p:spPr>
          <a:xfrm>
            <a:off x="619428" y="3533798"/>
            <a:ext cx="1696694" cy="688983"/>
          </a:xfrm>
          <a:prstGeom prst="rect">
            <a:avLst/>
          </a:prstGeom>
        </p:spPr>
      </p:pic>
      <p:pic>
        <p:nvPicPr>
          <p:cNvPr id="23" name="Picture 22">
            <a:extLst>
              <a:ext uri="{FF2B5EF4-FFF2-40B4-BE49-F238E27FC236}">
                <a16:creationId xmlns:a16="http://schemas.microsoft.com/office/drawing/2014/main" id="{D118C0C0-1714-C8E3-120D-DC5F7A021945}"/>
              </a:ext>
            </a:extLst>
          </p:cNvPr>
          <p:cNvPicPr>
            <a:picLocks noChangeAspect="1"/>
          </p:cNvPicPr>
          <p:nvPr/>
        </p:nvPicPr>
        <p:blipFill>
          <a:blip r:embed="rId7"/>
          <a:stretch>
            <a:fillRect/>
          </a:stretch>
        </p:blipFill>
        <p:spPr>
          <a:xfrm>
            <a:off x="3270507" y="3533798"/>
            <a:ext cx="1696694" cy="688983"/>
          </a:xfrm>
          <a:prstGeom prst="rect">
            <a:avLst/>
          </a:prstGeom>
        </p:spPr>
      </p:pic>
      <p:pic>
        <p:nvPicPr>
          <p:cNvPr id="24" name="Picture 23">
            <a:extLst>
              <a:ext uri="{FF2B5EF4-FFF2-40B4-BE49-F238E27FC236}">
                <a16:creationId xmlns:a16="http://schemas.microsoft.com/office/drawing/2014/main" id="{181F884B-98EE-EBA0-CDAC-94388B95F155}"/>
              </a:ext>
            </a:extLst>
          </p:cNvPr>
          <p:cNvPicPr>
            <a:picLocks noChangeAspect="1"/>
          </p:cNvPicPr>
          <p:nvPr/>
        </p:nvPicPr>
        <p:blipFill>
          <a:blip r:embed="rId7"/>
          <a:stretch>
            <a:fillRect/>
          </a:stretch>
        </p:blipFill>
        <p:spPr>
          <a:xfrm>
            <a:off x="5921586" y="3517767"/>
            <a:ext cx="1696694" cy="688983"/>
          </a:xfrm>
          <a:prstGeom prst="rect">
            <a:avLst/>
          </a:prstGeom>
        </p:spPr>
      </p:pic>
      <p:sp>
        <p:nvSpPr>
          <p:cNvPr id="8" name="Slide Number Placeholder 7">
            <a:extLst>
              <a:ext uri="{FF2B5EF4-FFF2-40B4-BE49-F238E27FC236}">
                <a16:creationId xmlns:a16="http://schemas.microsoft.com/office/drawing/2014/main" id="{3549F5EE-D46A-CDBC-AE66-9F71C5A13334}"/>
              </a:ext>
            </a:extLst>
          </p:cNvPr>
          <p:cNvSpPr>
            <a:spLocks noGrp="1"/>
          </p:cNvSpPr>
          <p:nvPr>
            <p:ph type="sldNum" sz="quarter" idx="12"/>
          </p:nvPr>
        </p:nvSpPr>
        <p:spPr/>
        <p:txBody>
          <a:bodyPr/>
          <a:lstStyle/>
          <a:p>
            <a:fld id="{0BA21EBD-6322-B942-88E0-85CED944E7BE}" type="slidenum">
              <a:rPr lang="en-US" smtClean="0"/>
              <a:t>4</a:t>
            </a:fld>
            <a:endParaRPr lang="en-US"/>
          </a:p>
        </p:txBody>
      </p:sp>
    </p:spTree>
    <p:extLst>
      <p:ext uri="{BB962C8B-B14F-4D97-AF65-F5344CB8AC3E}">
        <p14:creationId xmlns:p14="http://schemas.microsoft.com/office/powerpoint/2010/main" val="809133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1E680F-D0F9-7448-60E7-C7A9467F775F}"/>
              </a:ext>
            </a:extLst>
          </p:cNvPr>
          <p:cNvSpPr/>
          <p:nvPr/>
        </p:nvSpPr>
        <p:spPr>
          <a:xfrm>
            <a:off x="6771063" y="0"/>
            <a:ext cx="5420937" cy="6858001"/>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6" name="Title 1">
            <a:extLst>
              <a:ext uri="{FF2B5EF4-FFF2-40B4-BE49-F238E27FC236}">
                <a16:creationId xmlns:a16="http://schemas.microsoft.com/office/drawing/2014/main" id="{4BB9406A-D8AB-7CD1-5E2F-82687C4049B2}"/>
              </a:ext>
            </a:extLst>
          </p:cNvPr>
          <p:cNvSpPr txBox="1">
            <a:spLocks/>
          </p:cNvSpPr>
          <p:nvPr/>
        </p:nvSpPr>
        <p:spPr>
          <a:xfrm>
            <a:off x="488789" y="-283164"/>
            <a:ext cx="6119959"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a:latin typeface="Anton"/>
              </a:rPr>
              <a:t>Exploring stress and how people respond</a:t>
            </a:r>
          </a:p>
        </p:txBody>
      </p:sp>
      <p:sp>
        <p:nvSpPr>
          <p:cNvPr id="8" name="TextBox 7">
            <a:extLst>
              <a:ext uri="{FF2B5EF4-FFF2-40B4-BE49-F238E27FC236}">
                <a16:creationId xmlns:a16="http://schemas.microsoft.com/office/drawing/2014/main" id="{6C100859-A8D9-0ABA-AAE1-271ACC7133C1}"/>
              </a:ext>
            </a:extLst>
          </p:cNvPr>
          <p:cNvSpPr txBox="1"/>
          <p:nvPr/>
        </p:nvSpPr>
        <p:spPr>
          <a:xfrm>
            <a:off x="453619" y="2415583"/>
            <a:ext cx="4967320" cy="3069751"/>
          </a:xfrm>
          <a:prstGeom prst="rect">
            <a:avLst/>
          </a:prstGeom>
          <a:noFill/>
        </p:spPr>
        <p:txBody>
          <a:bodyPr wrap="square" lIns="91440" tIns="45720" rIns="91440" bIns="45720" anchor="t">
            <a:spAutoFit/>
          </a:bodyPr>
          <a:lstStyle/>
          <a:p>
            <a:pPr indent="-228600">
              <a:lnSpc>
                <a:spcPct val="110000"/>
              </a:lnSpc>
              <a:spcAft>
                <a:spcPts val="600"/>
              </a:spcAft>
            </a:pPr>
            <a:r>
              <a:rPr lang="en-US" sz="2400" dirty="0">
                <a:latin typeface="Calibri"/>
                <a:ea typeface="+mn-lt"/>
                <a:cs typeface="+mn-lt"/>
              </a:rPr>
              <a:t>People can learn when to use strategies that deal with stress by first noticing their worries and their own body's response to those worries.</a:t>
            </a:r>
            <a:endParaRPr lang="en-US">
              <a:latin typeface="Calibri"/>
              <a:ea typeface="+mn-lt"/>
              <a:cs typeface="+mn-lt"/>
            </a:endParaRPr>
          </a:p>
          <a:p>
            <a:pPr indent="-228600">
              <a:lnSpc>
                <a:spcPct val="110000"/>
              </a:lnSpc>
              <a:spcAft>
                <a:spcPts val="600"/>
              </a:spcAft>
            </a:pPr>
            <a:endParaRPr lang="en-US" sz="2400" dirty="0">
              <a:latin typeface="Calibri"/>
              <a:ea typeface="Calibri"/>
              <a:cs typeface="Calibri"/>
            </a:endParaRPr>
          </a:p>
          <a:p>
            <a:pPr indent="-228600">
              <a:lnSpc>
                <a:spcPct val="110000"/>
              </a:lnSpc>
              <a:spcAft>
                <a:spcPts val="600"/>
              </a:spcAft>
            </a:pPr>
            <a:r>
              <a:rPr lang="en-US" sz="2400" dirty="0">
                <a:latin typeface="Calibri"/>
                <a:ea typeface="Calibri"/>
                <a:cs typeface="Calibri"/>
              </a:rPr>
              <a:t>Today we'll learn an exercise to help do this.</a:t>
            </a:r>
          </a:p>
        </p:txBody>
      </p:sp>
      <p:pic>
        <p:nvPicPr>
          <p:cNvPr id="11" name="Picture 10">
            <a:extLst>
              <a:ext uri="{FF2B5EF4-FFF2-40B4-BE49-F238E27FC236}">
                <a16:creationId xmlns:a16="http://schemas.microsoft.com/office/drawing/2014/main" id="{DC0D812E-A37A-A1D3-237F-7961B711AD81}"/>
              </a:ext>
            </a:extLst>
          </p:cNvPr>
          <p:cNvPicPr>
            <a:picLocks noChangeAspect="1"/>
          </p:cNvPicPr>
          <p:nvPr/>
        </p:nvPicPr>
        <p:blipFill rotWithShape="1">
          <a:blip r:embed="rId5" cstate="email">
            <a:grayscl/>
            <a:extLst>
              <a:ext uri="{28A0092B-C50C-407E-A947-70E740481C1C}">
                <a14:useLocalDpi xmlns:a14="http://schemas.microsoft.com/office/drawing/2010/main"/>
              </a:ext>
            </a:extLst>
          </a:blip>
          <a:srcRect/>
          <a:stretch/>
        </p:blipFill>
        <p:spPr>
          <a:xfrm>
            <a:off x="7446078" y="761056"/>
            <a:ext cx="4148489" cy="5335888"/>
          </a:xfrm>
          <a:prstGeom prst="rect">
            <a:avLst/>
          </a:prstGeom>
        </p:spPr>
      </p:pic>
      <p:pic>
        <p:nvPicPr>
          <p:cNvPr id="13" name="Picture 12">
            <a:extLst>
              <a:ext uri="{FF2B5EF4-FFF2-40B4-BE49-F238E27FC236}">
                <a16:creationId xmlns:a16="http://schemas.microsoft.com/office/drawing/2014/main" id="{004C9DEE-1128-8276-EBDB-7CA3E8FACB25}"/>
              </a:ext>
            </a:extLst>
          </p:cNvPr>
          <p:cNvPicPr>
            <a:picLocks noChangeAspect="1"/>
          </p:cNvPicPr>
          <p:nvPr/>
        </p:nvPicPr>
        <p:blipFill>
          <a:blip r:embed="rId6"/>
          <a:stretch>
            <a:fillRect/>
          </a:stretch>
        </p:blipFill>
        <p:spPr>
          <a:xfrm rot="13266562">
            <a:off x="10624100" y="476124"/>
            <a:ext cx="1331152" cy="688983"/>
          </a:xfrm>
          <a:prstGeom prst="rect">
            <a:avLst/>
          </a:prstGeom>
        </p:spPr>
      </p:pic>
      <p:pic>
        <p:nvPicPr>
          <p:cNvPr id="15" name="Picture 14">
            <a:extLst>
              <a:ext uri="{FF2B5EF4-FFF2-40B4-BE49-F238E27FC236}">
                <a16:creationId xmlns:a16="http://schemas.microsoft.com/office/drawing/2014/main" id="{6A093D32-B643-352C-4EA7-CEE2B5CAA6F1}"/>
              </a:ext>
            </a:extLst>
          </p:cNvPr>
          <p:cNvPicPr>
            <a:picLocks noChangeAspect="1"/>
          </p:cNvPicPr>
          <p:nvPr/>
        </p:nvPicPr>
        <p:blipFill>
          <a:blip r:embed="rId6"/>
          <a:stretch>
            <a:fillRect/>
          </a:stretch>
        </p:blipFill>
        <p:spPr>
          <a:xfrm rot="13266562">
            <a:off x="6889739" y="5692893"/>
            <a:ext cx="1331152" cy="688983"/>
          </a:xfrm>
          <a:prstGeom prst="rect">
            <a:avLst/>
          </a:prstGeom>
        </p:spPr>
      </p:pic>
      <p:sp>
        <p:nvSpPr>
          <p:cNvPr id="3" name="Slide Number Placeholder 2">
            <a:extLst>
              <a:ext uri="{FF2B5EF4-FFF2-40B4-BE49-F238E27FC236}">
                <a16:creationId xmlns:a16="http://schemas.microsoft.com/office/drawing/2014/main" id="{272E4D43-2F74-97D3-5C15-107E0A0E37F2}"/>
              </a:ext>
            </a:extLst>
          </p:cNvPr>
          <p:cNvSpPr>
            <a:spLocks noGrp="1"/>
          </p:cNvSpPr>
          <p:nvPr>
            <p:ph type="sldNum" sz="quarter" idx="12"/>
          </p:nvPr>
        </p:nvSpPr>
        <p:spPr/>
        <p:txBody>
          <a:bodyPr/>
          <a:lstStyle/>
          <a:p>
            <a:fld id="{0BA21EBD-6322-B942-88E0-85CED944E7BE}" type="slidenum">
              <a:rPr lang="en-US" smtClean="0"/>
              <a:t>5</a:t>
            </a:fld>
            <a:endParaRPr lang="en-US"/>
          </a:p>
        </p:txBody>
      </p:sp>
    </p:spTree>
    <p:extLst>
      <p:ext uri="{BB962C8B-B14F-4D97-AF65-F5344CB8AC3E}">
        <p14:creationId xmlns:p14="http://schemas.microsoft.com/office/powerpoint/2010/main" val="1878790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4D7B11-6DD2-651C-4F72-0852A36322AA}"/>
              </a:ext>
            </a:extLst>
          </p:cNvPr>
          <p:cNvSpPr/>
          <p:nvPr/>
        </p:nvSpPr>
        <p:spPr>
          <a:xfrm>
            <a:off x="0" y="3429000"/>
            <a:ext cx="12192000" cy="3428999"/>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3" name="TextBox 2">
            <a:extLst>
              <a:ext uri="{FF2B5EF4-FFF2-40B4-BE49-F238E27FC236}">
                <a16:creationId xmlns:a16="http://schemas.microsoft.com/office/drawing/2014/main" id="{F2CA90C8-FEFE-E9E0-E713-6178CC90FE4B}"/>
              </a:ext>
            </a:extLst>
          </p:cNvPr>
          <p:cNvSpPr txBox="1"/>
          <p:nvPr/>
        </p:nvSpPr>
        <p:spPr>
          <a:xfrm>
            <a:off x="460997" y="650168"/>
            <a:ext cx="7278128" cy="1569660"/>
          </a:xfrm>
          <a:prstGeom prst="rect">
            <a:avLst/>
          </a:prstGeom>
          <a:noFill/>
        </p:spPr>
        <p:txBody>
          <a:bodyPr wrap="square">
            <a:spAutoFit/>
          </a:bodyPr>
          <a:lstStyle/>
          <a:p>
            <a:r>
              <a:rPr lang="en-US" sz="4800">
                <a:latin typeface="Anton" pitchFamily="2" charset="77"/>
              </a:rPr>
              <a:t>Born to be brave</a:t>
            </a:r>
            <a:br>
              <a:rPr lang="en-US" sz="4800">
                <a:latin typeface="Anton" pitchFamily="2" charset="77"/>
              </a:rPr>
            </a:br>
            <a:endParaRPr lang="en-US" sz="4800">
              <a:latin typeface="Anton" pitchFamily="2" charset="77"/>
            </a:endParaRPr>
          </a:p>
        </p:txBody>
      </p:sp>
      <p:sp>
        <p:nvSpPr>
          <p:cNvPr id="14" name="Rectangle 13">
            <a:extLst>
              <a:ext uri="{FF2B5EF4-FFF2-40B4-BE49-F238E27FC236}">
                <a16:creationId xmlns:a16="http://schemas.microsoft.com/office/drawing/2014/main" id="{99814C11-12E7-0A90-E9FD-3B114B3674FC}"/>
              </a:ext>
            </a:extLst>
          </p:cNvPr>
          <p:cNvSpPr/>
          <p:nvPr/>
        </p:nvSpPr>
        <p:spPr>
          <a:xfrm>
            <a:off x="469799" y="3914062"/>
            <a:ext cx="2958071" cy="2539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5038B34-FDFA-0100-5A70-564A492149F9}"/>
              </a:ext>
            </a:extLst>
          </p:cNvPr>
          <p:cNvSpPr/>
          <p:nvPr/>
        </p:nvSpPr>
        <p:spPr>
          <a:xfrm>
            <a:off x="3635433" y="3914062"/>
            <a:ext cx="2960227" cy="2539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F035414-6B0D-7968-7EF2-DA21C048FC11}"/>
              </a:ext>
            </a:extLst>
          </p:cNvPr>
          <p:cNvSpPr txBox="1"/>
          <p:nvPr/>
        </p:nvSpPr>
        <p:spPr>
          <a:xfrm>
            <a:off x="3829257" y="4366315"/>
            <a:ext cx="2572578" cy="1697068"/>
          </a:xfrm>
          <a:prstGeom prst="rect">
            <a:avLst/>
          </a:prstGeom>
          <a:noFill/>
        </p:spPr>
        <p:txBody>
          <a:bodyPr wrap="square" lIns="91440" tIns="45720" rIns="91440" bIns="45720" anchor="t">
            <a:spAutoFit/>
          </a:bodyPr>
          <a:lstStyle/>
          <a:p>
            <a:pPr>
              <a:lnSpc>
                <a:spcPct val="110000"/>
              </a:lnSpc>
              <a:spcAft>
                <a:spcPts val="600"/>
              </a:spcAft>
            </a:pPr>
            <a:r>
              <a:rPr lang="en-US" sz="2400">
                <a:latin typeface="Calibri"/>
                <a:ea typeface="+mn-lt"/>
                <a:cs typeface="Calibri"/>
              </a:rPr>
              <a:t>Identify how stress affects different people in different ways. </a:t>
            </a:r>
            <a:endParaRPr lang="en-US" sz="2400">
              <a:latin typeface="Calibri"/>
              <a:cs typeface="Calibri"/>
            </a:endParaRPr>
          </a:p>
        </p:txBody>
      </p:sp>
      <p:sp>
        <p:nvSpPr>
          <p:cNvPr id="5" name="TextBox 4">
            <a:extLst>
              <a:ext uri="{FF2B5EF4-FFF2-40B4-BE49-F238E27FC236}">
                <a16:creationId xmlns:a16="http://schemas.microsoft.com/office/drawing/2014/main" id="{3C5B67DB-9D2C-30C9-76EE-E6F7C45802AC}"/>
              </a:ext>
            </a:extLst>
          </p:cNvPr>
          <p:cNvSpPr txBox="1"/>
          <p:nvPr/>
        </p:nvSpPr>
        <p:spPr>
          <a:xfrm>
            <a:off x="576136" y="1469379"/>
            <a:ext cx="8672860" cy="2469587"/>
          </a:xfrm>
          <a:prstGeom prst="rect">
            <a:avLst/>
          </a:prstGeom>
          <a:noFill/>
        </p:spPr>
        <p:txBody>
          <a:bodyPr wrap="square" lIns="91440" tIns="45720" rIns="91440" bIns="45720" anchor="t">
            <a:spAutoFit/>
          </a:bodyPr>
          <a:lstStyle/>
          <a:p>
            <a:pPr>
              <a:lnSpc>
                <a:spcPct val="110000"/>
              </a:lnSpc>
              <a:spcAft>
                <a:spcPts val="600"/>
              </a:spcAft>
            </a:pPr>
            <a:r>
              <a:rPr lang="en-US" sz="2400" dirty="0">
                <a:latin typeface="Calibri"/>
                <a:ea typeface="+mn-lt"/>
                <a:cs typeface="Calibri"/>
              </a:rPr>
              <a:t>In life people will face scary, difficult things. But did you know…?  </a:t>
            </a:r>
            <a:endParaRPr lang="en-US" sz="3200">
              <a:latin typeface="Calibri"/>
              <a:ea typeface="+mn-lt"/>
              <a:cs typeface="Calibri"/>
            </a:endParaRPr>
          </a:p>
          <a:p>
            <a:pPr>
              <a:lnSpc>
                <a:spcPct val="110000"/>
              </a:lnSpc>
              <a:spcAft>
                <a:spcPts val="600"/>
              </a:spcAft>
            </a:pPr>
            <a:r>
              <a:rPr lang="en-US" sz="2400" dirty="0">
                <a:latin typeface="Calibri"/>
                <a:ea typeface="+mn-lt"/>
                <a:cs typeface="Calibri"/>
              </a:rPr>
              <a:t>Humans were born to be… </a:t>
            </a:r>
            <a:r>
              <a:rPr lang="en-US" sz="3200" dirty="0">
                <a:latin typeface="Calibri"/>
                <a:ea typeface="+mn-lt"/>
                <a:cs typeface="Calibri"/>
              </a:rPr>
              <a:t>BRAVE! </a:t>
            </a:r>
            <a:endParaRPr lang="en-US" sz="3200">
              <a:latin typeface="Calibri"/>
              <a:ea typeface="Calibri"/>
              <a:cs typeface="Calibri"/>
            </a:endParaRPr>
          </a:p>
          <a:p>
            <a:pPr>
              <a:lnSpc>
                <a:spcPct val="110000"/>
              </a:lnSpc>
              <a:spcAft>
                <a:spcPts val="600"/>
              </a:spcAft>
            </a:pPr>
            <a:r>
              <a:rPr lang="en-US" sz="2400" dirty="0">
                <a:latin typeface="Calibri"/>
                <a:ea typeface="+mn-lt"/>
                <a:cs typeface="+mn-lt"/>
              </a:rPr>
              <a:t>The objective of this lesson is to learn about the stress response and ways of managing stress. </a:t>
            </a:r>
            <a:r>
              <a:rPr lang="en-US" sz="2400" dirty="0">
                <a:latin typeface="Calibri"/>
                <a:ea typeface="+mn-lt"/>
                <a:cs typeface="Calibri"/>
              </a:rPr>
              <a:t>Today we will learn how to:</a:t>
            </a:r>
            <a:endParaRPr lang="en-US" sz="2400">
              <a:latin typeface="Calibri"/>
              <a:ea typeface="Calibri"/>
              <a:cs typeface="Calibri"/>
            </a:endParaRPr>
          </a:p>
          <a:p>
            <a:pPr marL="285750" indent="-285750">
              <a:lnSpc>
                <a:spcPct val="110000"/>
              </a:lnSpc>
              <a:spcAft>
                <a:spcPts val="600"/>
              </a:spcAft>
              <a:buFont typeface="Arial"/>
              <a:buChar char="•"/>
            </a:pPr>
            <a:endParaRPr lang="en-US" sz="2400" dirty="0">
              <a:latin typeface="Calibri" panose="020F0502020204030204" pitchFamily="34" charset="0"/>
              <a:ea typeface="Calibri"/>
              <a:cs typeface="Calibri" panose="020F0502020204030204" pitchFamily="34" charset="0"/>
            </a:endParaRPr>
          </a:p>
        </p:txBody>
      </p:sp>
      <p:sp>
        <p:nvSpPr>
          <p:cNvPr id="13" name="TextBox 12">
            <a:extLst>
              <a:ext uri="{FF2B5EF4-FFF2-40B4-BE49-F238E27FC236}">
                <a16:creationId xmlns:a16="http://schemas.microsoft.com/office/drawing/2014/main" id="{C9E0C291-946E-48E8-FE51-B01D5EB02348}"/>
              </a:ext>
            </a:extLst>
          </p:cNvPr>
          <p:cNvSpPr txBox="1"/>
          <p:nvPr/>
        </p:nvSpPr>
        <p:spPr>
          <a:xfrm>
            <a:off x="611064" y="4348730"/>
            <a:ext cx="2675540" cy="1290803"/>
          </a:xfrm>
          <a:prstGeom prst="rect">
            <a:avLst/>
          </a:prstGeom>
          <a:noFill/>
        </p:spPr>
        <p:txBody>
          <a:bodyPr wrap="square" lIns="91440" tIns="45720" rIns="91440" bIns="45720" anchor="t">
            <a:spAutoFit/>
          </a:bodyPr>
          <a:lstStyle/>
          <a:p>
            <a:pPr>
              <a:lnSpc>
                <a:spcPct val="110000"/>
              </a:lnSpc>
              <a:spcAft>
                <a:spcPts val="600"/>
              </a:spcAft>
            </a:pPr>
            <a:r>
              <a:rPr lang="en-US" sz="2400">
                <a:latin typeface="Calibri"/>
                <a:ea typeface="+mn-lt"/>
                <a:cs typeface="Calibri"/>
              </a:rPr>
              <a:t>Explain how the mind and body respond to stress.  </a:t>
            </a:r>
            <a:endParaRPr lang="en-US" sz="2400">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9919D572-EC7E-0828-5FF0-C9DF04DDB701}"/>
              </a:ext>
            </a:extLst>
          </p:cNvPr>
          <p:cNvPicPr>
            <a:picLocks noChangeAspect="1"/>
          </p:cNvPicPr>
          <p:nvPr/>
        </p:nvPicPr>
        <p:blipFill>
          <a:blip r:embed="rId5"/>
          <a:stretch>
            <a:fillRect/>
          </a:stretch>
        </p:blipFill>
        <p:spPr>
          <a:xfrm>
            <a:off x="1100683" y="3549983"/>
            <a:ext cx="1696694" cy="688983"/>
          </a:xfrm>
          <a:prstGeom prst="rect">
            <a:avLst/>
          </a:prstGeom>
        </p:spPr>
      </p:pic>
      <p:pic>
        <p:nvPicPr>
          <p:cNvPr id="19" name="Picture 18">
            <a:extLst>
              <a:ext uri="{FF2B5EF4-FFF2-40B4-BE49-F238E27FC236}">
                <a16:creationId xmlns:a16="http://schemas.microsoft.com/office/drawing/2014/main" id="{069E5491-93BB-2500-EC96-C8CF43BE34EA}"/>
              </a:ext>
            </a:extLst>
          </p:cNvPr>
          <p:cNvPicPr>
            <a:picLocks noChangeAspect="1"/>
          </p:cNvPicPr>
          <p:nvPr/>
        </p:nvPicPr>
        <p:blipFill>
          <a:blip r:embed="rId5"/>
          <a:stretch>
            <a:fillRect/>
          </a:stretch>
        </p:blipFill>
        <p:spPr>
          <a:xfrm>
            <a:off x="4296023" y="3567568"/>
            <a:ext cx="1696694" cy="688983"/>
          </a:xfrm>
          <a:prstGeom prst="rect">
            <a:avLst/>
          </a:prstGeom>
        </p:spPr>
      </p:pic>
      <p:sp>
        <p:nvSpPr>
          <p:cNvPr id="4" name="Slide Number Placeholder 3">
            <a:extLst>
              <a:ext uri="{FF2B5EF4-FFF2-40B4-BE49-F238E27FC236}">
                <a16:creationId xmlns:a16="http://schemas.microsoft.com/office/drawing/2014/main" id="{7B717FFF-42C9-4AC0-8246-579BB59C72BF}"/>
              </a:ext>
            </a:extLst>
          </p:cNvPr>
          <p:cNvSpPr>
            <a:spLocks noGrp="1"/>
          </p:cNvSpPr>
          <p:nvPr>
            <p:ph type="sldNum" sz="quarter" idx="12"/>
          </p:nvPr>
        </p:nvSpPr>
        <p:spPr/>
        <p:txBody>
          <a:bodyPr/>
          <a:lstStyle/>
          <a:p>
            <a:fld id="{0BA21EBD-6322-B942-88E0-85CED944E7BE}" type="slidenum">
              <a:rPr lang="en-US" smtClean="0"/>
              <a:t>6</a:t>
            </a:fld>
            <a:endParaRPr lang="en-US"/>
          </a:p>
        </p:txBody>
      </p:sp>
      <p:pic>
        <p:nvPicPr>
          <p:cNvPr id="2" name="Picture 1">
            <a:extLst>
              <a:ext uri="{FF2B5EF4-FFF2-40B4-BE49-F238E27FC236}">
                <a16:creationId xmlns:a16="http://schemas.microsoft.com/office/drawing/2014/main" id="{1986D035-4076-F39C-D509-DEA3725E04CF}"/>
              </a:ext>
            </a:extLst>
          </p:cNvPr>
          <p:cNvPicPr>
            <a:picLocks noChangeAspect="1"/>
          </p:cNvPicPr>
          <p:nvPr/>
        </p:nvPicPr>
        <p:blipFill>
          <a:blip r:embed="rId6"/>
          <a:stretch>
            <a:fillRect/>
          </a:stretch>
        </p:blipFill>
        <p:spPr>
          <a:xfrm>
            <a:off x="9079724" y="172375"/>
            <a:ext cx="2500441" cy="5395450"/>
          </a:xfrm>
          <a:prstGeom prst="rect">
            <a:avLst/>
          </a:prstGeom>
        </p:spPr>
      </p:pic>
      <p:sp>
        <p:nvSpPr>
          <p:cNvPr id="15" name="Rectangle 14">
            <a:extLst>
              <a:ext uri="{FF2B5EF4-FFF2-40B4-BE49-F238E27FC236}">
                <a16:creationId xmlns:a16="http://schemas.microsoft.com/office/drawing/2014/main" id="{AA6319C9-24C6-7C41-3A26-8B57F6F6ACC1}"/>
              </a:ext>
            </a:extLst>
          </p:cNvPr>
          <p:cNvSpPr/>
          <p:nvPr/>
        </p:nvSpPr>
        <p:spPr>
          <a:xfrm>
            <a:off x="6785179" y="3914062"/>
            <a:ext cx="2960226" cy="2539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098C9C2-DB92-D125-2977-D939C200D054}"/>
              </a:ext>
            </a:extLst>
          </p:cNvPr>
          <p:cNvSpPr txBox="1"/>
          <p:nvPr/>
        </p:nvSpPr>
        <p:spPr>
          <a:xfrm>
            <a:off x="6879759" y="4242925"/>
            <a:ext cx="2960227" cy="1700145"/>
          </a:xfrm>
          <a:prstGeom prst="rect">
            <a:avLst/>
          </a:prstGeom>
          <a:noFill/>
        </p:spPr>
        <p:txBody>
          <a:bodyPr wrap="square" lIns="91440" tIns="45720" rIns="91440" bIns="45720" anchor="t">
            <a:spAutoFit/>
          </a:bodyPr>
          <a:lstStyle/>
          <a:p>
            <a:pPr>
              <a:lnSpc>
                <a:spcPct val="110000"/>
              </a:lnSpc>
              <a:spcAft>
                <a:spcPts val="600"/>
              </a:spcAft>
            </a:pPr>
            <a:r>
              <a:rPr lang="en-US" sz="2400">
                <a:latin typeface="Calibri"/>
                <a:ea typeface="+mn-lt"/>
                <a:cs typeface="Calibri"/>
              </a:rPr>
              <a:t>Assess healthier ways to respond to stress, including challenging ourselves.</a:t>
            </a:r>
            <a:endParaRPr lang="en-US"/>
          </a:p>
        </p:txBody>
      </p:sp>
      <p:pic>
        <p:nvPicPr>
          <p:cNvPr id="20" name="Picture 19">
            <a:extLst>
              <a:ext uri="{FF2B5EF4-FFF2-40B4-BE49-F238E27FC236}">
                <a16:creationId xmlns:a16="http://schemas.microsoft.com/office/drawing/2014/main" id="{BAFC0E07-4AC5-6682-EA1B-282A4642B547}"/>
              </a:ext>
            </a:extLst>
          </p:cNvPr>
          <p:cNvPicPr>
            <a:picLocks noChangeAspect="1"/>
          </p:cNvPicPr>
          <p:nvPr/>
        </p:nvPicPr>
        <p:blipFill>
          <a:blip r:embed="rId5"/>
          <a:stretch>
            <a:fillRect/>
          </a:stretch>
        </p:blipFill>
        <p:spPr>
          <a:xfrm>
            <a:off x="7383030" y="3549983"/>
            <a:ext cx="1696694" cy="688983"/>
          </a:xfrm>
          <a:prstGeom prst="rect">
            <a:avLst/>
          </a:prstGeom>
        </p:spPr>
      </p:pic>
    </p:spTree>
    <p:extLst>
      <p:ext uri="{BB962C8B-B14F-4D97-AF65-F5344CB8AC3E}">
        <p14:creationId xmlns:p14="http://schemas.microsoft.com/office/powerpoint/2010/main" val="4097566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15232A7-236D-80C0-8BCA-FCF1C2AF183E}"/>
              </a:ext>
            </a:extLst>
          </p:cNvPr>
          <p:cNvSpPr/>
          <p:nvPr/>
        </p:nvSpPr>
        <p:spPr>
          <a:xfrm>
            <a:off x="0" y="1873554"/>
            <a:ext cx="12192000" cy="5001881"/>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073180B-6555-6CC1-BA5E-F92F2BC20AC5}"/>
              </a:ext>
            </a:extLst>
          </p:cNvPr>
          <p:cNvCxnSpPr>
            <a:cxnSpLocks/>
          </p:cNvCxnSpPr>
          <p:nvPr/>
        </p:nvCxnSpPr>
        <p:spPr>
          <a:xfrm>
            <a:off x="3764509" y="4838896"/>
            <a:ext cx="280366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B1796874-5EB8-7BE7-C170-53C8A1226127}"/>
              </a:ext>
            </a:extLst>
          </p:cNvPr>
          <p:cNvSpPr/>
          <p:nvPr/>
        </p:nvSpPr>
        <p:spPr>
          <a:xfrm>
            <a:off x="774925" y="2662541"/>
            <a:ext cx="3838627" cy="3423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6255AC9-A320-162C-CAAE-A251051F73C3}"/>
              </a:ext>
            </a:extLst>
          </p:cNvPr>
          <p:cNvSpPr/>
          <p:nvPr/>
        </p:nvSpPr>
        <p:spPr>
          <a:xfrm>
            <a:off x="5808750" y="2662541"/>
            <a:ext cx="3838627" cy="3423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3" name="TextBox 2">
            <a:extLst>
              <a:ext uri="{FF2B5EF4-FFF2-40B4-BE49-F238E27FC236}">
                <a16:creationId xmlns:a16="http://schemas.microsoft.com/office/drawing/2014/main" id="{B09291BB-7781-87E1-E236-A07AED286E4B}"/>
              </a:ext>
            </a:extLst>
          </p:cNvPr>
          <p:cNvSpPr txBox="1"/>
          <p:nvPr/>
        </p:nvSpPr>
        <p:spPr>
          <a:xfrm>
            <a:off x="582193" y="627519"/>
            <a:ext cx="7278128" cy="830997"/>
          </a:xfrm>
          <a:prstGeom prst="rect">
            <a:avLst/>
          </a:prstGeom>
          <a:noFill/>
        </p:spPr>
        <p:txBody>
          <a:bodyPr wrap="square">
            <a:spAutoFit/>
          </a:bodyPr>
          <a:lstStyle/>
          <a:p>
            <a:r>
              <a:rPr lang="en-US" sz="4800">
                <a:latin typeface="Anton" pitchFamily="2" charset="77"/>
              </a:rPr>
              <a:t>What is stress?</a:t>
            </a:r>
          </a:p>
        </p:txBody>
      </p:sp>
      <p:sp>
        <p:nvSpPr>
          <p:cNvPr id="5" name="TextBox 4">
            <a:extLst>
              <a:ext uri="{FF2B5EF4-FFF2-40B4-BE49-F238E27FC236}">
                <a16:creationId xmlns:a16="http://schemas.microsoft.com/office/drawing/2014/main" id="{6FA2F52A-B4C7-2659-EF3C-156F4DF60E69}"/>
              </a:ext>
            </a:extLst>
          </p:cNvPr>
          <p:cNvSpPr txBox="1"/>
          <p:nvPr/>
        </p:nvSpPr>
        <p:spPr>
          <a:xfrm>
            <a:off x="983531" y="2978983"/>
            <a:ext cx="3475040" cy="2721964"/>
          </a:xfrm>
          <a:prstGeom prst="rect">
            <a:avLst/>
          </a:prstGeom>
          <a:noFill/>
        </p:spPr>
        <p:txBody>
          <a:bodyPr wrap="square">
            <a:spAutoFit/>
          </a:bodyPr>
          <a:lstStyle/>
          <a:p>
            <a:pPr lvl="0">
              <a:lnSpc>
                <a:spcPct val="110000"/>
              </a:lnSpc>
              <a:spcAft>
                <a:spcPts val="600"/>
              </a:spcAft>
            </a:pPr>
            <a:r>
              <a:rPr lang="en-US" sz="2400">
                <a:latin typeface="Calibri" panose="020F0502020204030204" pitchFamily="34" charset="0"/>
                <a:cs typeface="Calibri" panose="020F0502020204030204" pitchFamily="34" charset="0"/>
              </a:rPr>
              <a:t>“Stress is the feeling of being overwhelmed or unable to cope with mental or emotional </a:t>
            </a:r>
            <a:r>
              <a:rPr lang="en-US" sz="3200">
                <a:latin typeface="Anton" pitchFamily="2" charset="77"/>
                <a:cs typeface="Calibri" panose="020F0502020204030204" pitchFamily="34" charset="0"/>
              </a:rPr>
              <a:t>pressures</a:t>
            </a:r>
            <a:r>
              <a:rPr lang="en-US" sz="2400">
                <a:latin typeface="Calibri" panose="020F0502020204030204" pitchFamily="34" charset="0"/>
                <a:cs typeface="Calibri" panose="020F0502020204030204" pitchFamily="34" charset="0"/>
              </a:rPr>
              <a:t>.”</a:t>
            </a:r>
          </a:p>
          <a:p>
            <a:pPr lvl="0">
              <a:lnSpc>
                <a:spcPct val="110000"/>
              </a:lnSpc>
              <a:spcAft>
                <a:spcPts val="600"/>
              </a:spcAft>
            </a:pPr>
            <a:r>
              <a:rPr lang="en-US" sz="2400" i="1">
                <a:latin typeface="Calibri" panose="020F0502020204030204" pitchFamily="34" charset="0"/>
                <a:cs typeface="Calibri" panose="020F0502020204030204" pitchFamily="34" charset="0"/>
              </a:rPr>
              <a:t>Mental Health Foundation</a:t>
            </a:r>
          </a:p>
        </p:txBody>
      </p:sp>
      <p:sp>
        <p:nvSpPr>
          <p:cNvPr id="8" name="TextBox 7">
            <a:extLst>
              <a:ext uri="{FF2B5EF4-FFF2-40B4-BE49-F238E27FC236}">
                <a16:creationId xmlns:a16="http://schemas.microsoft.com/office/drawing/2014/main" id="{EBDEE9BA-45C6-5661-5A1F-94CB71E794EC}"/>
              </a:ext>
            </a:extLst>
          </p:cNvPr>
          <p:cNvSpPr txBox="1"/>
          <p:nvPr/>
        </p:nvSpPr>
        <p:spPr>
          <a:xfrm>
            <a:off x="6195504" y="3303272"/>
            <a:ext cx="3289070" cy="1825051"/>
          </a:xfrm>
          <a:prstGeom prst="rect">
            <a:avLst/>
          </a:prstGeom>
          <a:noFill/>
        </p:spPr>
        <p:txBody>
          <a:bodyPr wrap="square">
            <a:spAutoFit/>
          </a:bodyPr>
          <a:lstStyle/>
          <a:p>
            <a:pPr>
              <a:lnSpc>
                <a:spcPct val="110000"/>
              </a:lnSpc>
              <a:spcAft>
                <a:spcPts val="600"/>
              </a:spcAft>
            </a:pPr>
            <a:r>
              <a:rPr lang="en-US" sz="2400">
                <a:latin typeface="Calibri"/>
                <a:ea typeface="Calibri"/>
                <a:cs typeface="Calibri"/>
              </a:rPr>
              <a:t>The word stress comes from the historical meaning, "the use of </a:t>
            </a:r>
            <a:r>
              <a:rPr lang="en-US" sz="3200">
                <a:latin typeface="Anton" pitchFamily="2" charset="77"/>
                <a:ea typeface="Calibri"/>
                <a:cs typeface="Calibri"/>
              </a:rPr>
              <a:t>pressure</a:t>
            </a:r>
            <a:r>
              <a:rPr lang="en-US" sz="2400">
                <a:latin typeface="Calibri"/>
                <a:ea typeface="Calibri"/>
                <a:cs typeface="Calibri"/>
              </a:rPr>
              <a:t>".</a:t>
            </a:r>
          </a:p>
        </p:txBody>
      </p:sp>
      <p:cxnSp>
        <p:nvCxnSpPr>
          <p:cNvPr id="14" name="Straight Connector 13">
            <a:extLst>
              <a:ext uri="{FF2B5EF4-FFF2-40B4-BE49-F238E27FC236}">
                <a16:creationId xmlns:a16="http://schemas.microsoft.com/office/drawing/2014/main" id="{E48BB476-728A-2C4D-5BEB-F37AE0BCFE28}"/>
              </a:ext>
            </a:extLst>
          </p:cNvPr>
          <p:cNvCxnSpPr>
            <a:cxnSpLocks/>
          </p:cNvCxnSpPr>
          <p:nvPr/>
        </p:nvCxnSpPr>
        <p:spPr>
          <a:xfrm flipH="1">
            <a:off x="324168" y="3349766"/>
            <a:ext cx="265670" cy="0"/>
          </a:xfrm>
          <a:prstGeom prst="line">
            <a:avLst/>
          </a:prstGeom>
          <a:ln>
            <a:solidFill>
              <a:srgbClr val="97A0D5"/>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43A3CE6-D9AA-DB7B-87F8-6416389563E4}"/>
              </a:ext>
            </a:extLst>
          </p:cNvPr>
          <p:cNvCxnSpPr>
            <a:cxnSpLocks/>
          </p:cNvCxnSpPr>
          <p:nvPr/>
        </p:nvCxnSpPr>
        <p:spPr>
          <a:xfrm flipH="1">
            <a:off x="316523" y="5891981"/>
            <a:ext cx="265670" cy="0"/>
          </a:xfrm>
          <a:prstGeom prst="line">
            <a:avLst/>
          </a:prstGeom>
          <a:ln>
            <a:solidFill>
              <a:srgbClr val="97A0D5"/>
            </a:solidFill>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6AB43870-F9E1-5266-139D-B7817C3C5C54}"/>
              </a:ext>
            </a:extLst>
          </p:cNvPr>
          <p:cNvSpPr>
            <a:spLocks noGrp="1"/>
          </p:cNvSpPr>
          <p:nvPr>
            <p:ph type="sldNum" sz="quarter" idx="12"/>
          </p:nvPr>
        </p:nvSpPr>
        <p:spPr/>
        <p:txBody>
          <a:bodyPr/>
          <a:lstStyle/>
          <a:p>
            <a:fld id="{0BA21EBD-6322-B942-88E0-85CED944E7BE}" type="slidenum">
              <a:rPr lang="en-US" smtClean="0"/>
              <a:t>7</a:t>
            </a:fld>
            <a:endParaRPr lang="en-US"/>
          </a:p>
        </p:txBody>
      </p:sp>
      <p:sp>
        <p:nvSpPr>
          <p:cNvPr id="2" name="TextBox 1">
            <a:extLst>
              <a:ext uri="{FF2B5EF4-FFF2-40B4-BE49-F238E27FC236}">
                <a16:creationId xmlns:a16="http://schemas.microsoft.com/office/drawing/2014/main" id="{15D40766-AB03-B998-078D-6F88C25D70F0}"/>
              </a:ext>
            </a:extLst>
          </p:cNvPr>
          <p:cNvSpPr txBox="1"/>
          <p:nvPr/>
        </p:nvSpPr>
        <p:spPr>
          <a:xfrm>
            <a:off x="9949149" y="5440845"/>
            <a:ext cx="6197600" cy="855619"/>
          </a:xfrm>
          <a:prstGeom prst="rect">
            <a:avLst/>
          </a:prstGeom>
          <a:noFill/>
        </p:spPr>
        <p:txBody>
          <a:bodyPr wrap="square">
            <a:spAutoFit/>
          </a:bodyPr>
          <a:lstStyle/>
          <a:p>
            <a:pPr>
              <a:lnSpc>
                <a:spcPct val="110000"/>
              </a:lnSpc>
              <a:spcAft>
                <a:spcPts val="600"/>
              </a:spcAft>
            </a:pPr>
            <a:r>
              <a:rPr lang="en-US" sz="4800">
                <a:solidFill>
                  <a:schemeClr val="bg1"/>
                </a:solidFill>
                <a:latin typeface="Anton" pitchFamily="2" charset="77"/>
                <a:cs typeface="Calibri"/>
              </a:rPr>
              <a:t>But…</a:t>
            </a:r>
          </a:p>
        </p:txBody>
      </p:sp>
    </p:spTree>
    <p:extLst>
      <p:ext uri="{BB962C8B-B14F-4D97-AF65-F5344CB8AC3E}">
        <p14:creationId xmlns:p14="http://schemas.microsoft.com/office/powerpoint/2010/main" val="410397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AC56AA0-DE43-65E5-5EEA-02B167BAB3B3}"/>
              </a:ext>
            </a:extLst>
          </p:cNvPr>
          <p:cNvSpPr/>
          <p:nvPr/>
        </p:nvSpPr>
        <p:spPr>
          <a:xfrm>
            <a:off x="3859079" y="0"/>
            <a:ext cx="8332922" cy="6858001"/>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23A4AAF-22FB-FB69-404C-EC8EA4049C21}"/>
              </a:ext>
            </a:extLst>
          </p:cNvPr>
          <p:cNvSpPr/>
          <p:nvPr/>
        </p:nvSpPr>
        <p:spPr>
          <a:xfrm>
            <a:off x="4042174" y="601527"/>
            <a:ext cx="7967472" cy="10388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6453089F-53EE-FB40-DDA5-1393CBE126A4}"/>
              </a:ext>
            </a:extLst>
          </p:cNvPr>
          <p:cNvPicPr>
            <a:picLocks noChangeAspect="1"/>
          </p:cNvPicPr>
          <p:nvPr/>
        </p:nvPicPr>
        <p:blipFill rotWithShape="1">
          <a:blip r:embed="rId3">
            <a:grayscl/>
          </a:blip>
          <a:srcRect l="29056" r="30968"/>
          <a:stretch/>
        </p:blipFill>
        <p:spPr>
          <a:xfrm>
            <a:off x="4065293" y="2452034"/>
            <a:ext cx="2572503" cy="4291122"/>
          </a:xfrm>
          <a:prstGeom prst="rect">
            <a:avLst/>
          </a:prstGeom>
        </p:spPr>
      </p:pic>
      <p:pic>
        <p:nvPicPr>
          <p:cNvPr id="22" name="Picture 21">
            <a:extLst>
              <a:ext uri="{FF2B5EF4-FFF2-40B4-BE49-F238E27FC236}">
                <a16:creationId xmlns:a16="http://schemas.microsoft.com/office/drawing/2014/main" id="{31583DF3-F8A3-7412-493B-53089E1C8EEF}"/>
              </a:ext>
            </a:extLst>
          </p:cNvPr>
          <p:cNvPicPr>
            <a:picLocks noChangeAspect="1"/>
          </p:cNvPicPr>
          <p:nvPr/>
        </p:nvPicPr>
        <p:blipFill rotWithShape="1">
          <a:blip r:embed="rId4" cstate="email">
            <a:grayscl/>
            <a:extLst>
              <a:ext uri="{28A0092B-C50C-407E-A947-70E740481C1C}">
                <a14:useLocalDpi xmlns:a14="http://schemas.microsoft.com/office/drawing/2010/main"/>
              </a:ext>
            </a:extLst>
          </a:blip>
          <a:srcRect/>
          <a:stretch/>
        </p:blipFill>
        <p:spPr>
          <a:xfrm>
            <a:off x="9460866" y="2452033"/>
            <a:ext cx="2548780" cy="4257970"/>
          </a:xfrm>
          <a:prstGeom prst="rect">
            <a:avLst/>
          </a:prstGeom>
        </p:spPr>
      </p:pic>
      <p:pic>
        <p:nvPicPr>
          <p:cNvPr id="7" name="Picture 6">
            <a:extLst>
              <a:ext uri="{FF2B5EF4-FFF2-40B4-BE49-F238E27FC236}">
                <a16:creationId xmlns:a16="http://schemas.microsoft.com/office/drawing/2014/main" id="{A8E5D609-78EF-0D5F-6856-111698B13B6B}"/>
              </a:ext>
            </a:extLst>
          </p:cNvPr>
          <p:cNvPicPr>
            <a:picLocks noChangeAspect="1"/>
          </p:cNvPicPr>
          <p:nvPr/>
        </p:nvPicPr>
        <p:blipFill rotWithShape="1">
          <a:blip r:embed="rId5">
            <a:grayscl/>
          </a:blip>
          <a:srcRect l="4306" r="54915"/>
          <a:stretch/>
        </p:blipFill>
        <p:spPr>
          <a:xfrm>
            <a:off x="6751575" y="2452033"/>
            <a:ext cx="2610892" cy="4269442"/>
          </a:xfrm>
          <a:prstGeom prst="rect">
            <a:avLst/>
          </a:prstGeom>
        </p:spPr>
      </p:pic>
      <p:sp>
        <p:nvSpPr>
          <p:cNvPr id="18" name="Rectangle 17">
            <a:extLst>
              <a:ext uri="{FF2B5EF4-FFF2-40B4-BE49-F238E27FC236}">
                <a16:creationId xmlns:a16="http://schemas.microsoft.com/office/drawing/2014/main" id="{728A93A1-D725-3A47-8E5B-31FF13F8DFB7}"/>
              </a:ext>
            </a:extLst>
          </p:cNvPr>
          <p:cNvSpPr/>
          <p:nvPr/>
        </p:nvSpPr>
        <p:spPr>
          <a:xfrm>
            <a:off x="6849974" y="5183805"/>
            <a:ext cx="2408450" cy="10388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C68D2DC-372D-44B4-72D6-E8EFB780106E}"/>
              </a:ext>
            </a:extLst>
          </p:cNvPr>
          <p:cNvSpPr txBox="1"/>
          <p:nvPr/>
        </p:nvSpPr>
        <p:spPr>
          <a:xfrm>
            <a:off x="4788434" y="880255"/>
            <a:ext cx="6531529" cy="481350"/>
          </a:xfrm>
          <a:prstGeom prst="rect">
            <a:avLst/>
          </a:prstGeom>
          <a:noFill/>
        </p:spPr>
        <p:txBody>
          <a:bodyPr wrap="square">
            <a:spAutoFit/>
          </a:bodyPr>
          <a:lstStyle/>
          <a:p>
            <a:pPr>
              <a:lnSpc>
                <a:spcPct val="110000"/>
              </a:lnSpc>
              <a:spcAft>
                <a:spcPts val="600"/>
              </a:spcAft>
            </a:pPr>
            <a:r>
              <a:rPr lang="en-US" sz="2400">
                <a:latin typeface="Calibri"/>
              </a:rPr>
              <a:t>The scientific definition of stress is more specific. </a:t>
            </a:r>
            <a:endParaRPr lang="en-GB" sz="2400"/>
          </a:p>
        </p:txBody>
      </p:sp>
      <p:sp>
        <p:nvSpPr>
          <p:cNvPr id="3" name="TextBox 2">
            <a:extLst>
              <a:ext uri="{FF2B5EF4-FFF2-40B4-BE49-F238E27FC236}">
                <a16:creationId xmlns:a16="http://schemas.microsoft.com/office/drawing/2014/main" id="{3EAECCB1-F357-A724-16D7-D1238C9A57C9}"/>
              </a:ext>
            </a:extLst>
          </p:cNvPr>
          <p:cNvSpPr txBox="1"/>
          <p:nvPr/>
        </p:nvSpPr>
        <p:spPr>
          <a:xfrm>
            <a:off x="582193" y="2820090"/>
            <a:ext cx="3571353" cy="2206758"/>
          </a:xfrm>
          <a:prstGeom prst="rect">
            <a:avLst/>
          </a:prstGeom>
          <a:noFill/>
        </p:spPr>
        <p:txBody>
          <a:bodyPr wrap="square" lIns="91440" tIns="45720" rIns="91440" bIns="45720" rtlCol="0" anchor="t">
            <a:spAutoFit/>
          </a:bodyPr>
          <a:lstStyle/>
          <a:p>
            <a:pPr>
              <a:lnSpc>
                <a:spcPct val="110000"/>
              </a:lnSpc>
              <a:spcAft>
                <a:spcPts val="600"/>
              </a:spcAft>
            </a:pPr>
            <a:r>
              <a:rPr lang="en-US" sz="2400">
                <a:latin typeface="Calibri"/>
                <a:ea typeface="Calibri"/>
                <a:cs typeface="Calibri"/>
              </a:rPr>
              <a:t>All animals try to keep their bodies' functions balanced. This is called </a:t>
            </a:r>
            <a:r>
              <a:rPr lang="en-US" sz="3200">
                <a:latin typeface="Anton"/>
                <a:ea typeface="Calibri"/>
                <a:cs typeface="Calibri"/>
              </a:rPr>
              <a:t>homeostasis</a:t>
            </a:r>
            <a:r>
              <a:rPr lang="en-US" sz="2400">
                <a:latin typeface="Calibri"/>
                <a:ea typeface="Calibri"/>
                <a:cs typeface="Calibri"/>
              </a:rPr>
              <a:t>.</a:t>
            </a:r>
          </a:p>
          <a:p>
            <a:endParaRPr lang="en-US"/>
          </a:p>
        </p:txBody>
      </p:sp>
      <p:sp>
        <p:nvSpPr>
          <p:cNvPr id="4" name="TextBox 3">
            <a:extLst>
              <a:ext uri="{FF2B5EF4-FFF2-40B4-BE49-F238E27FC236}">
                <a16:creationId xmlns:a16="http://schemas.microsoft.com/office/drawing/2014/main" id="{F33E92DF-BA05-AD78-4834-590F4F6E07A5}"/>
              </a:ext>
            </a:extLst>
          </p:cNvPr>
          <p:cNvSpPr txBox="1"/>
          <p:nvPr/>
        </p:nvSpPr>
        <p:spPr>
          <a:xfrm>
            <a:off x="582193" y="5026848"/>
            <a:ext cx="3013414" cy="14187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Aft>
                <a:spcPts val="600"/>
              </a:spcAft>
            </a:pPr>
            <a:r>
              <a:rPr lang="en-US" sz="2400">
                <a:latin typeface="Calibri"/>
              </a:rPr>
              <a:t>Anything that threatens that balance is a </a:t>
            </a:r>
            <a:r>
              <a:rPr lang="en-US" sz="3200">
                <a:latin typeface="Anton" pitchFamily="2" charset="77"/>
              </a:rPr>
              <a:t>stressor</a:t>
            </a:r>
            <a:r>
              <a:rPr lang="en-US" sz="2400">
                <a:latin typeface="Calibri"/>
              </a:rPr>
              <a:t>.</a:t>
            </a:r>
            <a:endParaRPr lang="en-GB" sz="2400"/>
          </a:p>
        </p:txBody>
      </p:sp>
      <p:sp>
        <p:nvSpPr>
          <p:cNvPr id="5" name="TextBox 4">
            <a:extLst>
              <a:ext uri="{FF2B5EF4-FFF2-40B4-BE49-F238E27FC236}">
                <a16:creationId xmlns:a16="http://schemas.microsoft.com/office/drawing/2014/main" id="{CA0EB351-175B-7AA1-5800-EC910E521A93}"/>
              </a:ext>
            </a:extLst>
          </p:cNvPr>
          <p:cNvSpPr txBox="1"/>
          <p:nvPr/>
        </p:nvSpPr>
        <p:spPr>
          <a:xfrm>
            <a:off x="582193" y="627519"/>
            <a:ext cx="3276885" cy="1569660"/>
          </a:xfrm>
          <a:prstGeom prst="rect">
            <a:avLst/>
          </a:prstGeom>
          <a:noFill/>
        </p:spPr>
        <p:txBody>
          <a:bodyPr wrap="square">
            <a:spAutoFit/>
          </a:bodyPr>
          <a:lstStyle/>
          <a:p>
            <a:r>
              <a:rPr lang="en-US" sz="4800">
                <a:latin typeface="Anton" pitchFamily="2" charset="77"/>
              </a:rPr>
              <a:t>What is stress?</a:t>
            </a:r>
          </a:p>
        </p:txBody>
      </p:sp>
      <p:sp>
        <p:nvSpPr>
          <p:cNvPr id="9" name="TextBox 8">
            <a:extLst>
              <a:ext uri="{FF2B5EF4-FFF2-40B4-BE49-F238E27FC236}">
                <a16:creationId xmlns:a16="http://schemas.microsoft.com/office/drawing/2014/main" id="{81A88DBF-07F2-4D12-090C-91F73D018E81}"/>
              </a:ext>
            </a:extLst>
          </p:cNvPr>
          <p:cNvSpPr txBox="1"/>
          <p:nvPr/>
        </p:nvSpPr>
        <p:spPr>
          <a:xfrm>
            <a:off x="6994900" y="5200679"/>
            <a:ext cx="2061275" cy="1077218"/>
          </a:xfrm>
          <a:prstGeom prst="rect">
            <a:avLst/>
          </a:prstGeom>
          <a:noFill/>
        </p:spPr>
        <p:txBody>
          <a:bodyPr wrap="square">
            <a:spAutoFit/>
          </a:bodyPr>
          <a:lstStyle/>
          <a:p>
            <a:pPr algn="ctr"/>
            <a:r>
              <a:rPr lang="en-US" sz="3200">
                <a:latin typeface="Anton" pitchFamily="2" charset="77"/>
              </a:rPr>
              <a:t>Stressor:</a:t>
            </a:r>
          </a:p>
          <a:p>
            <a:pPr algn="ctr"/>
            <a:r>
              <a:rPr lang="en-US" sz="3200">
                <a:latin typeface="Anton" pitchFamily="2" charset="77"/>
              </a:rPr>
              <a:t>hunger</a:t>
            </a:r>
            <a:endParaRPr lang="en-US" sz="3200"/>
          </a:p>
        </p:txBody>
      </p:sp>
      <p:sp>
        <p:nvSpPr>
          <p:cNvPr id="13" name="Rectangle 12">
            <a:extLst>
              <a:ext uri="{FF2B5EF4-FFF2-40B4-BE49-F238E27FC236}">
                <a16:creationId xmlns:a16="http://schemas.microsoft.com/office/drawing/2014/main" id="{946857AD-3FDB-B2FA-3EF8-96EDBBD12435}"/>
              </a:ext>
            </a:extLst>
          </p:cNvPr>
          <p:cNvSpPr/>
          <p:nvPr/>
        </p:nvSpPr>
        <p:spPr>
          <a:xfrm>
            <a:off x="4134418" y="5191636"/>
            <a:ext cx="2408450" cy="10388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BE0A82D-6B39-1714-4B17-6CAE8E52B371}"/>
              </a:ext>
            </a:extLst>
          </p:cNvPr>
          <p:cNvSpPr txBox="1"/>
          <p:nvPr/>
        </p:nvSpPr>
        <p:spPr>
          <a:xfrm>
            <a:off x="4200040" y="5449647"/>
            <a:ext cx="6098582" cy="584775"/>
          </a:xfrm>
          <a:prstGeom prst="rect">
            <a:avLst/>
          </a:prstGeom>
          <a:noFill/>
        </p:spPr>
        <p:txBody>
          <a:bodyPr wrap="square">
            <a:spAutoFit/>
          </a:bodyPr>
          <a:lstStyle/>
          <a:p>
            <a:r>
              <a:rPr lang="en-US" sz="3200">
                <a:latin typeface="Anton" pitchFamily="2" charset="77"/>
                <a:cs typeface="Calibri" panose="020F0502020204030204" pitchFamily="34" charset="0"/>
              </a:rPr>
              <a:t>Homeostasis</a:t>
            </a:r>
            <a:endParaRPr lang="en-US" sz="3200"/>
          </a:p>
        </p:txBody>
      </p:sp>
      <p:sp>
        <p:nvSpPr>
          <p:cNvPr id="19" name="Rectangle 18">
            <a:extLst>
              <a:ext uri="{FF2B5EF4-FFF2-40B4-BE49-F238E27FC236}">
                <a16:creationId xmlns:a16="http://schemas.microsoft.com/office/drawing/2014/main" id="{1DDB647A-490B-D710-5DE2-71462E6A8494}"/>
              </a:ext>
            </a:extLst>
          </p:cNvPr>
          <p:cNvSpPr/>
          <p:nvPr/>
        </p:nvSpPr>
        <p:spPr>
          <a:xfrm>
            <a:off x="9547724" y="5183805"/>
            <a:ext cx="2408450" cy="10388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CE9C998-C982-FE47-0889-C7CA720E6478}"/>
              </a:ext>
            </a:extLst>
          </p:cNvPr>
          <p:cNvSpPr txBox="1"/>
          <p:nvPr/>
        </p:nvSpPr>
        <p:spPr>
          <a:xfrm>
            <a:off x="9692650" y="5200679"/>
            <a:ext cx="2061275" cy="1077218"/>
          </a:xfrm>
          <a:prstGeom prst="rect">
            <a:avLst/>
          </a:prstGeom>
          <a:noFill/>
        </p:spPr>
        <p:txBody>
          <a:bodyPr wrap="square">
            <a:spAutoFit/>
          </a:bodyPr>
          <a:lstStyle/>
          <a:p>
            <a:pPr algn="ctr"/>
            <a:r>
              <a:rPr lang="en-US" sz="3200">
                <a:latin typeface="Anton" pitchFamily="2" charset="77"/>
              </a:rPr>
              <a:t>Change</a:t>
            </a:r>
          </a:p>
          <a:p>
            <a:pPr algn="ctr"/>
            <a:r>
              <a:rPr lang="en-US" sz="3200" err="1">
                <a:latin typeface="Anton" pitchFamily="2" charset="77"/>
              </a:rPr>
              <a:t>behaviour</a:t>
            </a:r>
            <a:endParaRPr lang="en-US" sz="3200"/>
          </a:p>
        </p:txBody>
      </p:sp>
      <p:pic>
        <p:nvPicPr>
          <p:cNvPr id="24" name="Picture 23">
            <a:extLst>
              <a:ext uri="{FF2B5EF4-FFF2-40B4-BE49-F238E27FC236}">
                <a16:creationId xmlns:a16="http://schemas.microsoft.com/office/drawing/2014/main" id="{534BD6DD-3976-73FB-A398-70C3075B698A}"/>
              </a:ext>
            </a:extLst>
          </p:cNvPr>
          <p:cNvPicPr>
            <a:picLocks noChangeAspect="1"/>
          </p:cNvPicPr>
          <p:nvPr/>
        </p:nvPicPr>
        <p:blipFill>
          <a:blip r:embed="rId6"/>
          <a:stretch>
            <a:fillRect/>
          </a:stretch>
        </p:blipFill>
        <p:spPr>
          <a:xfrm rot="5400000">
            <a:off x="4025129" y="2045548"/>
            <a:ext cx="1038805" cy="688983"/>
          </a:xfrm>
          <a:prstGeom prst="rect">
            <a:avLst/>
          </a:prstGeom>
        </p:spPr>
      </p:pic>
      <p:pic>
        <p:nvPicPr>
          <p:cNvPr id="25" name="Picture 24">
            <a:extLst>
              <a:ext uri="{FF2B5EF4-FFF2-40B4-BE49-F238E27FC236}">
                <a16:creationId xmlns:a16="http://schemas.microsoft.com/office/drawing/2014/main" id="{FD1E5500-9AC2-45CB-DA05-D3968057EB69}"/>
              </a:ext>
            </a:extLst>
          </p:cNvPr>
          <p:cNvPicPr>
            <a:picLocks noChangeAspect="1"/>
          </p:cNvPicPr>
          <p:nvPr/>
        </p:nvPicPr>
        <p:blipFill>
          <a:blip r:embed="rId6"/>
          <a:stretch>
            <a:fillRect/>
          </a:stretch>
        </p:blipFill>
        <p:spPr>
          <a:xfrm rot="5400000">
            <a:off x="6779682" y="2045548"/>
            <a:ext cx="1038805" cy="688983"/>
          </a:xfrm>
          <a:prstGeom prst="rect">
            <a:avLst/>
          </a:prstGeom>
        </p:spPr>
      </p:pic>
      <p:pic>
        <p:nvPicPr>
          <p:cNvPr id="26" name="Picture 25">
            <a:extLst>
              <a:ext uri="{FF2B5EF4-FFF2-40B4-BE49-F238E27FC236}">
                <a16:creationId xmlns:a16="http://schemas.microsoft.com/office/drawing/2014/main" id="{3773B02F-306D-AB88-A05A-63199EC9CB49}"/>
              </a:ext>
            </a:extLst>
          </p:cNvPr>
          <p:cNvPicPr>
            <a:picLocks noChangeAspect="1"/>
          </p:cNvPicPr>
          <p:nvPr/>
        </p:nvPicPr>
        <p:blipFill>
          <a:blip r:embed="rId6"/>
          <a:stretch>
            <a:fillRect/>
          </a:stretch>
        </p:blipFill>
        <p:spPr>
          <a:xfrm rot="5400000">
            <a:off x="9465977" y="2045548"/>
            <a:ext cx="1038805" cy="688983"/>
          </a:xfrm>
          <a:prstGeom prst="rect">
            <a:avLst/>
          </a:prstGeom>
        </p:spPr>
      </p:pic>
      <p:sp>
        <p:nvSpPr>
          <p:cNvPr id="8" name="Slide Number Placeholder 7">
            <a:extLst>
              <a:ext uri="{FF2B5EF4-FFF2-40B4-BE49-F238E27FC236}">
                <a16:creationId xmlns:a16="http://schemas.microsoft.com/office/drawing/2014/main" id="{3BE26235-CBB0-08A2-C493-BF657F54AB0A}"/>
              </a:ext>
            </a:extLst>
          </p:cNvPr>
          <p:cNvSpPr>
            <a:spLocks noGrp="1"/>
          </p:cNvSpPr>
          <p:nvPr>
            <p:ph type="sldNum" sz="quarter" idx="12"/>
          </p:nvPr>
        </p:nvSpPr>
        <p:spPr/>
        <p:txBody>
          <a:bodyPr/>
          <a:lstStyle/>
          <a:p>
            <a:fld id="{0BA21EBD-6322-B942-88E0-85CED944E7BE}" type="slidenum">
              <a:rPr lang="en-US" smtClean="0"/>
              <a:t>8</a:t>
            </a:fld>
            <a:endParaRPr lang="en-US"/>
          </a:p>
        </p:txBody>
      </p:sp>
    </p:spTree>
    <p:extLst>
      <p:ext uri="{BB962C8B-B14F-4D97-AF65-F5344CB8AC3E}">
        <p14:creationId xmlns:p14="http://schemas.microsoft.com/office/powerpoint/2010/main" val="2040151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D962AA-6E5F-87F9-A210-04F30975705D}"/>
              </a:ext>
            </a:extLst>
          </p:cNvPr>
          <p:cNvSpPr/>
          <p:nvPr/>
        </p:nvSpPr>
        <p:spPr>
          <a:xfrm>
            <a:off x="4308529" y="1"/>
            <a:ext cx="7883470" cy="6844440"/>
          </a:xfrm>
          <a:prstGeom prst="rect">
            <a:avLst/>
          </a:prstGeom>
          <a:solidFill>
            <a:srgbClr val="E195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F4E21A-608A-37B6-4E44-F777D064FE15}"/>
              </a:ext>
            </a:extLst>
          </p:cNvPr>
          <p:cNvSpPr txBox="1"/>
          <p:nvPr/>
        </p:nvSpPr>
        <p:spPr>
          <a:xfrm>
            <a:off x="444792" y="614297"/>
            <a:ext cx="3662259" cy="2308324"/>
          </a:xfrm>
          <a:prstGeom prst="rect">
            <a:avLst/>
          </a:prstGeom>
          <a:noFill/>
        </p:spPr>
        <p:txBody>
          <a:bodyPr wrap="square" lIns="91440" tIns="45720" rIns="91440" bIns="45720" anchor="t">
            <a:spAutoFit/>
          </a:bodyPr>
          <a:lstStyle/>
          <a:p>
            <a:r>
              <a:rPr lang="en-US" sz="4800" dirty="0">
                <a:latin typeface="Anton"/>
              </a:rPr>
              <a:t>Training the brain to cope with stress</a:t>
            </a:r>
          </a:p>
        </p:txBody>
      </p:sp>
      <p:sp>
        <p:nvSpPr>
          <p:cNvPr id="5" name="TextBox 4">
            <a:extLst>
              <a:ext uri="{FF2B5EF4-FFF2-40B4-BE49-F238E27FC236}">
                <a16:creationId xmlns:a16="http://schemas.microsoft.com/office/drawing/2014/main" id="{0675E176-C4C6-69AA-51F8-C7668C6DD923}"/>
              </a:ext>
            </a:extLst>
          </p:cNvPr>
          <p:cNvSpPr txBox="1"/>
          <p:nvPr/>
        </p:nvSpPr>
        <p:spPr>
          <a:xfrm>
            <a:off x="444792" y="3247642"/>
            <a:ext cx="2949337" cy="3069751"/>
          </a:xfrm>
          <a:prstGeom prst="rect">
            <a:avLst/>
          </a:prstGeom>
          <a:noFill/>
        </p:spPr>
        <p:txBody>
          <a:bodyPr wrap="square" lIns="91440" tIns="45720" rIns="91440" bIns="45720" anchor="t">
            <a:spAutoFit/>
          </a:bodyPr>
          <a:lstStyle/>
          <a:p>
            <a:pPr>
              <a:lnSpc>
                <a:spcPct val="110000"/>
              </a:lnSpc>
              <a:spcAft>
                <a:spcPts val="600"/>
              </a:spcAft>
            </a:pPr>
            <a:r>
              <a:rPr lang="en-GB" sz="2400">
                <a:latin typeface="Calibri"/>
                <a:ea typeface="+mn-lt"/>
                <a:cs typeface="+mn-lt"/>
              </a:rPr>
              <a:t>Stress can feel bad.... </a:t>
            </a:r>
            <a:endParaRPr lang="en-GB" sz="2400">
              <a:latin typeface="Calibri"/>
              <a:cs typeface="Calibri"/>
            </a:endParaRPr>
          </a:p>
          <a:p>
            <a:pPr>
              <a:lnSpc>
                <a:spcPct val="110000"/>
              </a:lnSpc>
              <a:spcAft>
                <a:spcPts val="600"/>
              </a:spcAft>
            </a:pPr>
            <a:r>
              <a:rPr lang="en-GB" sz="2400">
                <a:latin typeface="Calibri"/>
                <a:ea typeface="+mn-lt"/>
                <a:cs typeface="+mn-lt"/>
              </a:rPr>
              <a:t>BUT learning to respond well can help people feel better </a:t>
            </a:r>
            <a:endParaRPr lang="en-GB" sz="2400">
              <a:latin typeface="Calibri"/>
              <a:cs typeface="Calibri"/>
            </a:endParaRPr>
          </a:p>
          <a:p>
            <a:pPr>
              <a:lnSpc>
                <a:spcPct val="110000"/>
              </a:lnSpc>
              <a:spcAft>
                <a:spcPts val="600"/>
              </a:spcAft>
            </a:pPr>
            <a:r>
              <a:rPr lang="en-GB" sz="2400">
                <a:latin typeface="Calibri"/>
                <a:ea typeface="+mn-lt"/>
                <a:cs typeface="+mn-lt"/>
              </a:rPr>
              <a:t>AND train their brains to cope better with stress in future.</a:t>
            </a:r>
            <a:endParaRPr lang="en-GB" sz="2400">
              <a:latin typeface="Calibri"/>
              <a:ea typeface="+mn-lt"/>
              <a:cs typeface="Calibri"/>
            </a:endParaRPr>
          </a:p>
        </p:txBody>
      </p:sp>
      <p:pic>
        <p:nvPicPr>
          <p:cNvPr id="7" name="Picture 5" descr="Logo&#10;&#10;Description automatically generated">
            <a:extLst>
              <a:ext uri="{FF2B5EF4-FFF2-40B4-BE49-F238E27FC236}">
                <a16:creationId xmlns:a16="http://schemas.microsoft.com/office/drawing/2014/main" id="{106E6056-D0A9-37A3-F8B0-72CDE656A33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3302">
            <a:off x="11255340" y="6071078"/>
            <a:ext cx="1107404" cy="745406"/>
          </a:xfrm>
          <a:prstGeom prst="rect">
            <a:avLst/>
          </a:prstGeom>
        </p:spPr>
      </p:pic>
      <p:sp>
        <p:nvSpPr>
          <p:cNvPr id="4" name="Slide Number Placeholder 3">
            <a:extLst>
              <a:ext uri="{FF2B5EF4-FFF2-40B4-BE49-F238E27FC236}">
                <a16:creationId xmlns:a16="http://schemas.microsoft.com/office/drawing/2014/main" id="{D1C803F5-B612-2F39-4C79-E9829E5CEAB7}"/>
              </a:ext>
            </a:extLst>
          </p:cNvPr>
          <p:cNvSpPr>
            <a:spLocks noGrp="1"/>
          </p:cNvSpPr>
          <p:nvPr>
            <p:ph type="sldNum" sz="quarter" idx="12"/>
          </p:nvPr>
        </p:nvSpPr>
        <p:spPr/>
        <p:txBody>
          <a:bodyPr/>
          <a:lstStyle/>
          <a:p>
            <a:fld id="{0BA21EBD-6322-B942-88E0-85CED944E7BE}" type="slidenum">
              <a:rPr lang="en-US" smtClean="0"/>
              <a:t>9</a:t>
            </a:fld>
            <a:endParaRPr lang="en-US"/>
          </a:p>
        </p:txBody>
      </p:sp>
      <p:sp>
        <p:nvSpPr>
          <p:cNvPr id="2" name="TextBox 1">
            <a:extLst>
              <a:ext uri="{FF2B5EF4-FFF2-40B4-BE49-F238E27FC236}">
                <a16:creationId xmlns:a16="http://schemas.microsoft.com/office/drawing/2014/main" id="{0ED7BE66-28D3-6533-4118-484AD5557C42}"/>
              </a:ext>
            </a:extLst>
          </p:cNvPr>
          <p:cNvSpPr txBox="1"/>
          <p:nvPr/>
        </p:nvSpPr>
        <p:spPr>
          <a:xfrm>
            <a:off x="4541610" y="5674632"/>
            <a:ext cx="60492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alibri"/>
                <a:ea typeface="+mn-lt"/>
                <a:cs typeface="+mn-lt"/>
              </a:rPr>
              <a:t>https://vimeo.com/874358621</a:t>
            </a:r>
            <a:endParaRPr lang="en-US" dirty="0">
              <a:latin typeface="Calibri"/>
              <a:ea typeface="Calibri"/>
              <a:cs typeface="Calibri"/>
            </a:endParaRPr>
          </a:p>
        </p:txBody>
      </p:sp>
      <p:pic>
        <p:nvPicPr>
          <p:cNvPr id="9" name="Online Media 8" descr="Stress can feel bad.... but learning to respond to it well can help us to feel better and can help to train our brain so that we cope better with stress in the future. The BReal project (&quot;Building stress resilience in early adolescents' lives&quot;) from the University of Oxford aims to engage teenagers with evidence-based science and practices of stress resilience.&#10;&#10;&#10;Find out more about BReal: https://www.win.ox.ac.uk/about/engaging-for-impact/public-engagement/current-projects/breal-building-stress-resilience-in-early-adolescents-lives" title="BReal Lesson 1 video: Training your brain to cope with stress">
            <a:hlinkClick r:id="" action="ppaction://media"/>
            <a:extLst>
              <a:ext uri="{FF2B5EF4-FFF2-40B4-BE49-F238E27FC236}">
                <a16:creationId xmlns:a16="http://schemas.microsoft.com/office/drawing/2014/main" id="{26BA191E-E91F-0624-14D3-79E293B147C0}"/>
              </a:ext>
            </a:extLst>
          </p:cNvPr>
          <p:cNvPicPr>
            <a:picLocks noRot="1" noChangeAspect="1"/>
          </p:cNvPicPr>
          <p:nvPr>
            <a:videoFile r:link="rId1"/>
          </p:nvPr>
        </p:nvPicPr>
        <p:blipFill>
          <a:blip r:embed="rId6"/>
          <a:stretch>
            <a:fillRect/>
          </a:stretch>
        </p:blipFill>
        <p:spPr>
          <a:xfrm>
            <a:off x="4540476" y="1148442"/>
            <a:ext cx="7417708" cy="4207329"/>
          </a:xfrm>
          <a:prstGeom prst="rect">
            <a:avLst/>
          </a:prstGeom>
        </p:spPr>
      </p:pic>
    </p:spTree>
    <p:extLst>
      <p:ext uri="{BB962C8B-B14F-4D97-AF65-F5344CB8AC3E}">
        <p14:creationId xmlns:p14="http://schemas.microsoft.com/office/powerpoint/2010/main" val="2982532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4b1cc06-2092-4146-b5e6-d1904e20c789">
      <Terms xmlns="http://schemas.microsoft.com/office/infopath/2007/PartnerControls"/>
    </lcf76f155ced4ddcb4097134ff3c332f>
    <TaxCatchAll xmlns="1bf9b028-6bdc-49d7-ad79-96ec542fdf6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8852807103834B870D64C8B4F2EBE5" ma:contentTypeVersion="17" ma:contentTypeDescription="Create a new document." ma:contentTypeScope="" ma:versionID="ba235c5641fd2f7c79480ffcfae9ca8e">
  <xsd:schema xmlns:xsd="http://www.w3.org/2001/XMLSchema" xmlns:xs="http://www.w3.org/2001/XMLSchema" xmlns:p="http://schemas.microsoft.com/office/2006/metadata/properties" xmlns:ns2="24b1cc06-2092-4146-b5e6-d1904e20c789" xmlns:ns3="1bf9b028-6bdc-49d7-ad79-96ec542fdf69" targetNamespace="http://schemas.microsoft.com/office/2006/metadata/properties" ma:root="true" ma:fieldsID="71aa2860c9c12d629eb21a1e698d5775" ns2:_="" ns3:_="">
    <xsd:import namespace="24b1cc06-2092-4146-b5e6-d1904e20c789"/>
    <xsd:import namespace="1bf9b028-6bdc-49d7-ad79-96ec542fdf6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b1cc06-2092-4146-b5e6-d1904e20c7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f9b028-6bdc-49d7-ad79-96ec542fdf6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f86cc5d0-b516-4e3a-b7a9-b9496512900a}" ma:internalName="TaxCatchAll" ma:showField="CatchAllData" ma:web="1bf9b028-6bdc-49d7-ad79-96ec542fdf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96BF1B-6129-46C8-AD6C-B241370A60CD}">
  <ds:schemaRefs>
    <ds:schemaRef ds:uri="http://schemas.microsoft.com/sharepoint/v3/contenttype/forms"/>
  </ds:schemaRefs>
</ds:datastoreItem>
</file>

<file path=customXml/itemProps2.xml><?xml version="1.0" encoding="utf-8"?>
<ds:datastoreItem xmlns:ds="http://schemas.openxmlformats.org/officeDocument/2006/customXml" ds:itemID="{075C9E0C-9A87-4D44-A174-F99029473ABA}">
  <ds:schemaRefs>
    <ds:schemaRef ds:uri="1bf9b028-6bdc-49d7-ad79-96ec542fdf69"/>
    <ds:schemaRef ds:uri="24b1cc06-2092-4146-b5e6-d1904e20c78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3EC0D2A-375F-40C7-8F55-7E4BF753DAE9}">
  <ds:schemaRefs>
    <ds:schemaRef ds:uri="1bf9b028-6bdc-49d7-ad79-96ec542fdf69"/>
    <ds:schemaRef ds:uri="24b1cc06-2092-4146-b5e6-d1904e20c7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29</Slides>
  <Notes>29</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Naomi Waite</dc:creator>
  <cp:revision>177</cp:revision>
  <dcterms:created xsi:type="dcterms:W3CDTF">2024-04-29T11:10:20Z</dcterms:created>
  <dcterms:modified xsi:type="dcterms:W3CDTF">2024-11-05T01:27:24Z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0x0101002E8852807103834B870D64C8B4F2EBE5</vt:lpwstr>
  </property>
  <property fmtid="{D5CDD505-2E9C-101B-9397-08002B2CF9AE}" pid="3" name="MediaServiceImageTags">
    <vt:lpwstr/>
  </property>
</Properties>
</file>