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6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6" r:id="rId3"/>
    <p:sldId id="257" r:id="rId4"/>
    <p:sldId id="258" r:id="rId5"/>
    <p:sldId id="261" r:id="rId6"/>
    <p:sldId id="264" r:id="rId7"/>
    <p:sldId id="265" r:id="rId8"/>
    <p:sldId id="284" r:id="rId9"/>
    <p:sldId id="267" r:id="rId10"/>
    <p:sldId id="268" r:id="rId11"/>
    <p:sldId id="285" r:id="rId12"/>
    <p:sldId id="269" r:id="rId13"/>
    <p:sldId id="270" r:id="rId14"/>
    <p:sldId id="272" r:id="rId15"/>
    <p:sldId id="276" r:id="rId16"/>
    <p:sldId id="277" r:id="rId17"/>
    <p:sldId id="283" r:id="rId18"/>
    <p:sldId id="28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843A4968-9E41-A24E-84C7-74BB8F260597}">
          <p14:sldIdLst>
            <p14:sldId id="256"/>
            <p14:sldId id="286"/>
          </p14:sldIdLst>
        </p14:section>
        <p14:section name="Guidelines" id="{6632C009-606C-664C-8521-D002C3D6E120}">
          <p14:sldIdLst>
            <p14:sldId id="257"/>
            <p14:sldId id="258"/>
            <p14:sldId id="261"/>
            <p14:sldId id="264"/>
          </p14:sldIdLst>
        </p14:section>
        <p14:section name="Text" id="{D5C1C1C5-5BE1-024B-98D0-1368B94FF345}">
          <p14:sldIdLst>
            <p14:sldId id="265"/>
            <p14:sldId id="284"/>
            <p14:sldId id="267"/>
            <p14:sldId id="268"/>
          </p14:sldIdLst>
        </p14:section>
        <p14:section name="Images" id="{22B33227-75C1-A744-A353-223B4D47A6EB}">
          <p14:sldIdLst>
            <p14:sldId id="285"/>
            <p14:sldId id="269"/>
            <p14:sldId id="270"/>
            <p14:sldId id="272"/>
          </p14:sldIdLst>
        </p14:section>
        <p14:section name="Charts" id="{A437AA86-3A62-A749-BE2B-CA69BF432F46}">
          <p14:sldIdLst>
            <p14:sldId id="276"/>
            <p14:sldId id="277"/>
          </p14:sldIdLst>
        </p14:section>
        <p14:section name="End cover" id="{02669FD8-B449-334D-B56C-FBD69678BDAB}">
          <p14:sldIdLst>
            <p14:sldId id="283"/>
            <p14:sldId id="28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07E0A"/>
    <a:srgbClr val="FEC200"/>
    <a:srgbClr val="002E45"/>
    <a:srgbClr val="2A512C"/>
    <a:srgbClr val="F8B66E"/>
    <a:srgbClr val="4C8026"/>
    <a:srgbClr val="009AB2"/>
    <a:srgbClr val="FACDCA"/>
    <a:srgbClr val="C14844"/>
    <a:srgbClr val="9ACD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60" autoAdjust="0"/>
    <p:restoredTop sz="99386" autoAdjust="0"/>
  </p:normalViewPr>
  <p:slideViewPr>
    <p:cSldViewPr snapToGrid="0" snapToObjects="1">
      <p:cViewPr>
        <p:scale>
          <a:sx n="100" d="100"/>
          <a:sy n="100" d="100"/>
        </p:scale>
        <p:origin x="-1080" y="-80"/>
      </p:cViewPr>
      <p:guideLst>
        <p:guide orient="horz" pos="3961"/>
        <p:guide orient="horz" pos="369"/>
        <p:guide orient="horz" pos="2261"/>
        <p:guide orient="horz" pos="994"/>
        <p:guide orient="horz" pos="1777"/>
        <p:guide orient="horz" pos="1027"/>
        <p:guide orient="horz" pos="2161"/>
        <p:guide pos="305"/>
        <p:guide pos="5449"/>
        <p:guide pos="289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10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4231045662903"/>
          <c:y val="0.04649082939527"/>
          <c:w val="0.514452412515373"/>
          <c:h val="0.9070183412094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/>
              </a:solidFill>
            </c:spPr>
          </c:dPt>
          <c:dPt>
            <c:idx val="1"/>
            <c:bubble3D val="0"/>
            <c:spPr>
              <a:solidFill>
                <a:schemeClr val="bg2"/>
              </a:solidFill>
            </c:spPr>
          </c:dPt>
          <c:dPt>
            <c:idx val="2"/>
            <c:bubble3D val="0"/>
            <c:spPr>
              <a:solidFill>
                <a:schemeClr val="tx2"/>
              </a:solidFill>
            </c:spPr>
          </c:dPt>
          <c:dPt>
            <c:idx val="3"/>
            <c:bubble3D val="0"/>
            <c:spPr>
              <a:solidFill>
                <a:schemeClr val="accent1"/>
              </a:solidFill>
            </c:spPr>
          </c:dPt>
          <c:dPt>
            <c:idx val="4"/>
            <c:bubble3D val="0"/>
            <c:spPr>
              <a:solidFill>
                <a:schemeClr val="accent2"/>
              </a:solidFill>
            </c:spPr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tx1"/>
                </a:solidFill>
              </a:ln>
            </c:spPr>
          </c:dPt>
          <c:cat>
            <c:strRef>
              <c:f>Sheet1!$A$2:$A$7</c:f>
              <c:strCache>
                <c:ptCount val="6"/>
                <c:pt idx="0">
                  <c:v>Science</c:v>
                </c:pt>
                <c:pt idx="1">
                  <c:v>Innovations</c:v>
                </c:pt>
                <c:pt idx="2">
                  <c:v>C&amp;S</c:v>
                </c:pt>
                <c:pt idx="3">
                  <c:v>Direct</c:v>
                </c:pt>
                <c:pt idx="4">
                  <c:v>Indirect</c:v>
                </c:pt>
                <c:pt idx="5">
                  <c:v>Other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8.200000000000001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4">
                  <c:v>5.0</c:v>
                </c:pt>
                <c:pt idx="5">
                  <c:v>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l"/>
      <c:layout>
        <c:manualLayout>
          <c:xMode val="edge"/>
          <c:yMode val="edge"/>
          <c:x val="0.0"/>
          <c:y val="0.00205709923598091"/>
          <c:w val="0.259062578007589"/>
          <c:h val="0.552868605258223"/>
        </c:manualLayout>
      </c:layout>
      <c:overlay val="0"/>
      <c:txPr>
        <a:bodyPr/>
        <a:lstStyle/>
        <a:p>
          <a:pPr>
            <a:defRPr sz="1400">
              <a:solidFill>
                <a:schemeClr val="accent1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9674465870603"/>
          <c:y val="0.0492890995260663"/>
          <c:w val="0.594189374303736"/>
          <c:h val="0.90142180094786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/>
              </a:solidFill>
            </c:spPr>
          </c:dPt>
          <c:dPt>
            <c:idx val="1"/>
            <c:bubble3D val="0"/>
            <c:spPr>
              <a:solidFill>
                <a:schemeClr val="bg2"/>
              </a:solidFill>
            </c:spPr>
          </c:dPt>
          <c:dPt>
            <c:idx val="2"/>
            <c:bubble3D val="0"/>
            <c:spPr>
              <a:solidFill>
                <a:schemeClr val="tx2"/>
              </a:solidFill>
            </c:spPr>
          </c:dPt>
          <c:dPt>
            <c:idx val="3"/>
            <c:bubble3D val="0"/>
            <c:spPr>
              <a:solidFill>
                <a:schemeClr val="accent1"/>
              </a:solidFill>
            </c:spPr>
          </c:dPt>
          <c:dPt>
            <c:idx val="4"/>
            <c:bubble3D val="0"/>
            <c:spPr>
              <a:solidFill>
                <a:schemeClr val="accent2"/>
              </a:solidFill>
            </c:spPr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rgbClr val="831E29"/>
                </a:solidFill>
              </a:ln>
            </c:spPr>
          </c:dPt>
          <c:cat>
            <c:strRef>
              <c:f>Sheet1!$A$2:$A$7</c:f>
              <c:strCache>
                <c:ptCount val="6"/>
                <c:pt idx="0">
                  <c:v>Science</c:v>
                </c:pt>
                <c:pt idx="1">
                  <c:v>Innovations</c:v>
                </c:pt>
                <c:pt idx="2">
                  <c:v>C&amp;S</c:v>
                </c:pt>
                <c:pt idx="3">
                  <c:v>Direct</c:v>
                </c:pt>
                <c:pt idx="4">
                  <c:v>Indirect</c:v>
                </c:pt>
                <c:pt idx="5">
                  <c:v>Other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8.200000000000001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4">
                  <c:v>5.0</c:v>
                </c:pt>
                <c:pt idx="5">
                  <c:v>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</c:plotArea>
    <c:legend>
      <c:legendPos val="l"/>
      <c:layout>
        <c:manualLayout>
          <c:xMode val="edge"/>
          <c:yMode val="edge"/>
          <c:x val="0.0"/>
          <c:y val="0.000325812670660569"/>
          <c:w val="0.308498086341105"/>
          <c:h val="0.558708970477709"/>
        </c:manualLayout>
      </c:layout>
      <c:overlay val="0"/>
      <c:txPr>
        <a:bodyPr/>
        <a:lstStyle/>
        <a:p>
          <a:pPr>
            <a:defRPr sz="1400">
              <a:solidFill>
                <a:srgbClr val="464749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87359699369567"/>
          <c:y val="0.044379296189872"/>
          <c:w val="0.941264030063043"/>
          <c:h val="0.8129414486696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2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2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3"/>
              </a:solidFill>
              <a:ln>
                <a:solidFill>
                  <a:schemeClr val="tx1"/>
                </a:solidFill>
              </a:ln>
            </c:spPr>
          </c:dPt>
          <c:cat>
            <c:strRef>
              <c:f>Sheet1!$A$2:$A$7</c:f>
              <c:strCache>
                <c:ptCount val="6"/>
                <c:pt idx="0">
                  <c:v>Science</c:v>
                </c:pt>
                <c:pt idx="1">
                  <c:v>Innovations</c:v>
                </c:pt>
                <c:pt idx="2">
                  <c:v>C&amp;S</c:v>
                </c:pt>
                <c:pt idx="3">
                  <c:v>Direct</c:v>
                </c:pt>
                <c:pt idx="4">
                  <c:v>Indirect</c:v>
                </c:pt>
                <c:pt idx="5">
                  <c:v>Other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8.200000000000001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4">
                  <c:v>5.0</c:v>
                </c:pt>
                <c:pt idx="5">
                  <c:v>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090478328"/>
        <c:axId val="-2090474968"/>
      </c:barChart>
      <c:catAx>
        <c:axId val="-209047832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>
            <a:solidFill>
              <a:schemeClr val="bg2"/>
            </a:solidFill>
          </a:ln>
        </c:spPr>
        <c:txPr>
          <a:bodyPr/>
          <a:lstStyle/>
          <a:p>
            <a:pPr>
              <a:defRPr sz="1200">
                <a:solidFill>
                  <a:srgbClr val="464749"/>
                </a:solidFill>
              </a:defRPr>
            </a:pPr>
            <a:endParaRPr lang="en-US"/>
          </a:p>
        </c:txPr>
        <c:crossAx val="-2090474968"/>
        <c:crosses val="autoZero"/>
        <c:auto val="1"/>
        <c:lblAlgn val="ctr"/>
        <c:lblOffset val="100"/>
        <c:noMultiLvlLbl val="0"/>
      </c:catAx>
      <c:valAx>
        <c:axId val="-20904749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rgbClr val="97999C"/>
            </a:solidFill>
          </a:ln>
        </c:spPr>
        <c:txPr>
          <a:bodyPr/>
          <a:lstStyle/>
          <a:p>
            <a:pPr>
              <a:defRPr sz="1200">
                <a:solidFill>
                  <a:srgbClr val="464749"/>
                </a:solidFill>
              </a:defRPr>
            </a:pPr>
            <a:endParaRPr lang="en-US"/>
          </a:p>
        </c:txPr>
        <c:crossAx val="-20904783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1CF24-3E30-6F45-8508-063136DBEC17}" type="datetimeFigureOut">
              <a:rPr lang="en-US" smtClean="0"/>
              <a:t>19/06/17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5ABA9-268C-904D-BA5F-A75B4C00F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4525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6CDAD1-720D-1246-90C4-930A0009B70D}" type="datetimeFigureOut">
              <a:rPr lang="en-US" smtClean="0"/>
              <a:t>19/06/17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9F813-9AFC-964D-A8FB-CF21BEE11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6000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9F813-9AFC-964D-A8FB-CF21BEE11BA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092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484919" y="5409336"/>
            <a:ext cx="8165481" cy="965776"/>
          </a:xfrm>
        </p:spPr>
        <p:txBody>
          <a:bodyPr>
            <a:normAutofit/>
          </a:bodyPr>
          <a:lstStyle>
            <a:lvl1pPr>
              <a:defRPr sz="3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smtClean="0"/>
              <a:t>Joe </a:t>
            </a:r>
            <a:r>
              <a:rPr lang="en-GB" dirty="0" err="1" smtClean="0"/>
              <a:t>Bloggs</a:t>
            </a:r>
            <a:r>
              <a:rPr lang="en-GB" dirty="0" smtClean="0"/>
              <a:t>, June 27</a:t>
            </a:r>
            <a:endParaRPr lang="en-US" dirty="0"/>
          </a:p>
        </p:txBody>
      </p:sp>
      <p:sp>
        <p:nvSpPr>
          <p:cNvPr id="11" name="Title 8"/>
          <p:cNvSpPr>
            <a:spLocks noGrp="1"/>
          </p:cNvSpPr>
          <p:nvPr>
            <p:ph type="title" hasCustomPrompt="1"/>
          </p:nvPr>
        </p:nvSpPr>
        <p:spPr>
          <a:xfrm>
            <a:off x="484919" y="1959802"/>
            <a:ext cx="8169823" cy="1347649"/>
          </a:xfr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Headline here</a:t>
            </a:r>
            <a:endParaRPr lang="en-US" dirty="0"/>
          </a:p>
        </p:txBody>
      </p:sp>
      <p:sp>
        <p:nvSpPr>
          <p:cNvPr id="12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489880" y="3691115"/>
            <a:ext cx="8165481" cy="714409"/>
          </a:xfrm>
        </p:spPr>
        <p:txBody>
          <a:bodyPr anchor="t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Sub heading goes here</a:t>
            </a:r>
            <a:endParaRPr lang="en-US" dirty="0"/>
          </a:p>
        </p:txBody>
      </p:sp>
      <p:pic>
        <p:nvPicPr>
          <p:cNvPr id="7" name="Picture 6" descr="INTEGRATIVE NEUROIMAGING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688" y="585788"/>
            <a:ext cx="2648712" cy="87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931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Full bleed image">
    <p:bg>
      <p:bgPr>
        <a:solidFill>
          <a:srgbClr val="60BF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1"/>
            <a:ext cx="9144000" cy="6858000"/>
          </a:xfrm>
          <a:solidFill>
            <a:schemeClr val="bg2"/>
          </a:solidFill>
        </p:spPr>
        <p:txBody>
          <a:bodyPr anchor="ctr">
            <a:normAutofit/>
          </a:bodyPr>
          <a:lstStyle>
            <a:lvl1pPr algn="ctr"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Drag and drop/click icon to add image</a:t>
            </a:r>
          </a:p>
        </p:txBody>
      </p:sp>
    </p:spTree>
    <p:extLst>
      <p:ext uri="{BB962C8B-B14F-4D97-AF65-F5344CB8AC3E}">
        <p14:creationId xmlns:p14="http://schemas.microsoft.com/office/powerpoint/2010/main" val="2955612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hart+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hart Placeholder 2"/>
          <p:cNvSpPr>
            <a:spLocks noGrp="1"/>
          </p:cNvSpPr>
          <p:nvPr>
            <p:ph type="chart" sz="quarter" idx="20"/>
          </p:nvPr>
        </p:nvSpPr>
        <p:spPr>
          <a:xfrm>
            <a:off x="489880" y="2580472"/>
            <a:ext cx="4891640" cy="3698724"/>
          </a:xfrm>
        </p:spPr>
        <p:txBody>
          <a:bodyPr anchor="ctr">
            <a:normAutofit/>
          </a:bodyPr>
          <a:lstStyle>
            <a:lvl1pPr algn="ctr">
              <a:defRPr sz="1800">
                <a:solidFill>
                  <a:srgbClr val="FF0F2D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5645393" y="2580473"/>
            <a:ext cx="3009348" cy="3706993"/>
          </a:xfrm>
        </p:spPr>
        <p:txBody>
          <a:bodyPr anchor="t">
            <a:noAutofit/>
          </a:bodyPr>
          <a:lstStyle>
            <a:lvl1pPr>
              <a:spcBef>
                <a:spcPts val="1000"/>
              </a:spcBef>
              <a:defRPr sz="2200">
                <a:solidFill>
                  <a:schemeClr val="accent1"/>
                </a:solidFill>
                <a:latin typeface="Arial"/>
                <a:cs typeface="Arial"/>
              </a:defRPr>
            </a:lvl1pPr>
            <a:lvl2pPr>
              <a:defRPr sz="1800">
                <a:latin typeface="Helvetica"/>
                <a:cs typeface="Helvetica"/>
              </a:defRPr>
            </a:lvl2pPr>
            <a:lvl3pPr>
              <a:defRPr sz="1600">
                <a:latin typeface="Helvetica"/>
                <a:cs typeface="Helvetica"/>
              </a:defRPr>
            </a:lvl3pPr>
            <a:lvl4pPr>
              <a:defRPr sz="1400">
                <a:latin typeface="Helvetica"/>
                <a:cs typeface="Helvetica"/>
              </a:defRPr>
            </a:lvl4pPr>
            <a:lvl5pPr>
              <a:defRPr sz="1400">
                <a:latin typeface="Helvetica"/>
                <a:cs typeface="Helvetica"/>
              </a:defRPr>
            </a:lvl5pPr>
          </a:lstStyle>
          <a:p>
            <a:pPr lvl="0"/>
            <a:r>
              <a:rPr lang="en-GB" dirty="0" smtClean="0"/>
              <a:t>24pt Body text here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solidFill>
                  <a:srgbClr val="831E29"/>
                </a:solidFill>
              </a:defRPr>
            </a:lvl1pPr>
          </a:lstStyle>
          <a:p>
            <a:fld id="{D3AE1879-E7C0-CA48-BB1D-37914B185EA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8"/>
          <p:cNvSpPr>
            <a:spLocks noGrp="1"/>
          </p:cNvSpPr>
          <p:nvPr>
            <p:ph type="title" hasCustomPrompt="1"/>
          </p:nvPr>
        </p:nvSpPr>
        <p:spPr>
          <a:xfrm>
            <a:off x="489260" y="426247"/>
            <a:ext cx="8165482" cy="1341593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Title here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488639" y="1785116"/>
            <a:ext cx="8166722" cy="565802"/>
          </a:xfrm>
        </p:spPr>
        <p:txBody>
          <a:bodyPr>
            <a:normAutofit/>
          </a:bodyPr>
          <a:lstStyle>
            <a:lvl1pPr>
              <a:defRPr sz="3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 smtClean="0"/>
              <a:t>Subheading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035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harts: 2x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hart Placeholder 2"/>
          <p:cNvSpPr>
            <a:spLocks noGrp="1"/>
          </p:cNvSpPr>
          <p:nvPr>
            <p:ph type="chart" sz="quarter" idx="20"/>
          </p:nvPr>
        </p:nvSpPr>
        <p:spPr>
          <a:xfrm>
            <a:off x="489881" y="2580473"/>
            <a:ext cx="3969610" cy="3706992"/>
          </a:xfrm>
        </p:spPr>
        <p:txBody>
          <a:bodyPr anchor="ctr">
            <a:normAutofit/>
          </a:bodyPr>
          <a:lstStyle>
            <a:lvl1pPr algn="ctr">
              <a:defRPr sz="180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8" name="Chart Placeholder 2"/>
          <p:cNvSpPr>
            <a:spLocks noGrp="1"/>
          </p:cNvSpPr>
          <p:nvPr>
            <p:ph type="chart" sz="quarter" idx="22"/>
          </p:nvPr>
        </p:nvSpPr>
        <p:spPr>
          <a:xfrm>
            <a:off x="4685132" y="2580473"/>
            <a:ext cx="3969610" cy="3706992"/>
          </a:xfrm>
        </p:spPr>
        <p:txBody>
          <a:bodyPr anchor="ctr">
            <a:normAutofit/>
          </a:bodyPr>
          <a:lstStyle>
            <a:lvl1pPr algn="ctr">
              <a:defRPr sz="180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rgbClr val="831E29"/>
                </a:solidFill>
              </a:defRPr>
            </a:lvl1pPr>
          </a:lstStyle>
          <a:p>
            <a:fld id="{D3AE1879-E7C0-CA48-BB1D-37914B185EA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8"/>
          <p:cNvSpPr>
            <a:spLocks noGrp="1"/>
          </p:cNvSpPr>
          <p:nvPr>
            <p:ph type="title" hasCustomPrompt="1"/>
          </p:nvPr>
        </p:nvSpPr>
        <p:spPr>
          <a:xfrm>
            <a:off x="489260" y="426247"/>
            <a:ext cx="8165482" cy="1341593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Title here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488639" y="1785116"/>
            <a:ext cx="3970852" cy="565802"/>
          </a:xfrm>
        </p:spPr>
        <p:txBody>
          <a:bodyPr>
            <a:normAutofit/>
          </a:bodyPr>
          <a:lstStyle>
            <a:lvl1pPr>
              <a:defRPr sz="3000" b="1">
                <a:solidFill>
                  <a:srgbClr val="464749"/>
                </a:solidFill>
              </a:defRPr>
            </a:lvl1pPr>
          </a:lstStyle>
          <a:p>
            <a:pPr lvl="0"/>
            <a:r>
              <a:rPr lang="en-GB" dirty="0" smtClean="0"/>
              <a:t>Subheading here</a:t>
            </a:r>
            <a:endParaRPr lang="en-GB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4685132" y="1785116"/>
            <a:ext cx="3970852" cy="565802"/>
          </a:xfrm>
        </p:spPr>
        <p:txBody>
          <a:bodyPr>
            <a:normAutofit/>
          </a:bodyPr>
          <a:lstStyle>
            <a:lvl1pPr>
              <a:defRPr sz="3000" b="1">
                <a:solidFill>
                  <a:srgbClr val="464749"/>
                </a:solidFill>
              </a:defRPr>
            </a:lvl1pPr>
          </a:lstStyle>
          <a:p>
            <a:pPr lvl="0"/>
            <a:r>
              <a:rPr lang="en-GB" dirty="0" smtClean="0"/>
              <a:t>Subheading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4893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End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9144000" cy="6858000"/>
          </a:xfrm>
          <a:noFill/>
        </p:spPr>
        <p:txBody>
          <a:bodyPr lIns="540000" tIns="0" rIns="540000" anchor="ctr" anchorCtr="0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 baseline="0">
                <a:solidFill>
                  <a:schemeClr val="accent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Drag and drop/click icon to add image. Then send to back to see titles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9260" y="1491776"/>
            <a:ext cx="8165482" cy="1969450"/>
          </a:xfrm>
        </p:spPr>
        <p:txBody>
          <a:bodyPr anchor="t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484919" y="4868568"/>
            <a:ext cx="8165481" cy="1418896"/>
          </a:xfrm>
        </p:spPr>
        <p:txBody>
          <a:bodyPr anchor="b">
            <a:normAutofit/>
          </a:bodyPr>
          <a:lstStyle>
            <a:lvl1pPr algn="l">
              <a:defRPr sz="2400" baseline="0">
                <a:solidFill>
                  <a:schemeClr val="accent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GB" dirty="0" smtClean="0"/>
              <a:t>@</a:t>
            </a:r>
            <a:r>
              <a:rPr lang="en-GB" dirty="0" err="1" smtClean="0"/>
              <a:t>twittername</a:t>
            </a:r>
            <a:endParaRPr lang="en-GB" dirty="0" smtClean="0"/>
          </a:p>
          <a:p>
            <a:pPr lvl="0"/>
            <a:r>
              <a:rPr lang="en-GB" dirty="0" err="1" smtClean="0"/>
              <a:t>linkedin.com</a:t>
            </a:r>
            <a:r>
              <a:rPr lang="en-GB" dirty="0" smtClean="0"/>
              <a:t>/</a:t>
            </a:r>
            <a:r>
              <a:rPr lang="en-GB" dirty="0" err="1" smtClean="0"/>
              <a:t>yourname</a:t>
            </a:r>
            <a:endParaRPr lang="en-GB" dirty="0" smtClean="0"/>
          </a:p>
          <a:p>
            <a:pPr lvl="0"/>
            <a:r>
              <a:rPr lang="en-GB" dirty="0" err="1" smtClean="0"/>
              <a:t>email@wellcome.ac.uk</a:t>
            </a:r>
            <a:endParaRPr lang="en-US" dirty="0"/>
          </a:p>
        </p:txBody>
      </p:sp>
      <p:pic>
        <p:nvPicPr>
          <p:cNvPr id="7" name="Picture 6" descr="INTEGRATIVE NEUROIMAGING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688" y="5412688"/>
            <a:ext cx="2648712" cy="87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221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End slide v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9144000" cy="6858000"/>
          </a:xfrm>
          <a:noFill/>
        </p:spPr>
        <p:txBody>
          <a:bodyPr lIns="540000" tIns="0" rIns="540000" anchor="ctr" anchorCtr="0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 baseline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Drag and drop/click icon to add image. Then send to back to see titles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9260" y="1491776"/>
            <a:ext cx="8165482" cy="1969450"/>
          </a:xfrm>
        </p:spPr>
        <p:txBody>
          <a:bodyPr anchor="t"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484919" y="4868568"/>
            <a:ext cx="8165481" cy="1418896"/>
          </a:xfrm>
        </p:spPr>
        <p:txBody>
          <a:bodyPr anchor="b">
            <a:normAutofit/>
          </a:bodyPr>
          <a:lstStyle>
            <a:lvl1pPr algn="l">
              <a:defRPr sz="2400" baseline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GB" dirty="0" smtClean="0"/>
              <a:t>@</a:t>
            </a:r>
            <a:r>
              <a:rPr lang="en-GB" dirty="0" err="1" smtClean="0"/>
              <a:t>twittername</a:t>
            </a:r>
            <a:endParaRPr lang="en-GB" dirty="0" smtClean="0"/>
          </a:p>
          <a:p>
            <a:pPr lvl="0"/>
            <a:r>
              <a:rPr lang="en-GB" dirty="0" err="1" smtClean="0"/>
              <a:t>linkedin.com</a:t>
            </a:r>
            <a:r>
              <a:rPr lang="en-GB" dirty="0" smtClean="0"/>
              <a:t>/</a:t>
            </a:r>
            <a:r>
              <a:rPr lang="en-GB" dirty="0" err="1" smtClean="0"/>
              <a:t>yourname</a:t>
            </a:r>
            <a:endParaRPr lang="en-GB" dirty="0" smtClean="0"/>
          </a:p>
          <a:p>
            <a:pPr lvl="0"/>
            <a:r>
              <a:rPr lang="en-GB" dirty="0" err="1" smtClean="0"/>
              <a:t>email@wellcome.ac.uk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688" y="5412688"/>
            <a:ext cx="2648712" cy="87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043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484919" y="5409336"/>
            <a:ext cx="8165481" cy="965776"/>
          </a:xfrm>
        </p:spPr>
        <p:txBody>
          <a:bodyPr>
            <a:normAutofit/>
          </a:bodyPr>
          <a:lstStyle>
            <a:lvl1pPr>
              <a:defRPr sz="30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 smtClean="0"/>
              <a:t>Joe </a:t>
            </a:r>
            <a:r>
              <a:rPr lang="en-GB" dirty="0" err="1" smtClean="0"/>
              <a:t>Bloggs</a:t>
            </a:r>
            <a:r>
              <a:rPr lang="en-GB" dirty="0" smtClean="0"/>
              <a:t>, June 27</a:t>
            </a:r>
            <a:endParaRPr lang="en-US" dirty="0"/>
          </a:p>
        </p:txBody>
      </p:sp>
      <p:sp>
        <p:nvSpPr>
          <p:cNvPr id="11" name="Title 8"/>
          <p:cNvSpPr>
            <a:spLocks noGrp="1"/>
          </p:cNvSpPr>
          <p:nvPr>
            <p:ph type="title" hasCustomPrompt="1"/>
          </p:nvPr>
        </p:nvSpPr>
        <p:spPr>
          <a:xfrm>
            <a:off x="484919" y="1959802"/>
            <a:ext cx="8169823" cy="1347649"/>
          </a:xfrm>
        </p:spPr>
        <p:txBody>
          <a:bodyPr anchor="ctr">
            <a:norm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Headline here</a:t>
            </a:r>
            <a:endParaRPr lang="en-US" dirty="0"/>
          </a:p>
        </p:txBody>
      </p:sp>
      <p:sp>
        <p:nvSpPr>
          <p:cNvPr id="12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489880" y="3691115"/>
            <a:ext cx="8165481" cy="714409"/>
          </a:xfrm>
        </p:spPr>
        <p:txBody>
          <a:bodyPr anchor="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Sub heading goes here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688" y="585788"/>
            <a:ext cx="2648712" cy="87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659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3AE1879-E7C0-CA48-BB1D-37914B185EA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015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+Subhead+Text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/>
          <p:cNvSpPr>
            <a:spLocks noGrp="1"/>
          </p:cNvSpPr>
          <p:nvPr>
            <p:ph type="title" hasCustomPrompt="1"/>
          </p:nvPr>
        </p:nvSpPr>
        <p:spPr>
          <a:xfrm>
            <a:off x="489260" y="426247"/>
            <a:ext cx="8165482" cy="1341593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Title here</a:t>
            </a:r>
            <a:endParaRPr lang="en-US" dirty="0"/>
          </a:p>
        </p:txBody>
      </p:sp>
      <p:sp>
        <p:nvSpPr>
          <p:cNvPr id="11" name="Content Placeholder 9"/>
          <p:cNvSpPr>
            <a:spLocks noGrp="1"/>
          </p:cNvSpPr>
          <p:nvPr>
            <p:ph sz="quarter" idx="13"/>
          </p:nvPr>
        </p:nvSpPr>
        <p:spPr>
          <a:xfrm>
            <a:off x="489258" y="2476652"/>
            <a:ext cx="8165484" cy="3810813"/>
          </a:xfrm>
        </p:spPr>
        <p:txBody>
          <a:bodyPr anchor="t" anchorCtr="0">
            <a:noAutofit/>
          </a:bodyPr>
          <a:lstStyle>
            <a:lvl1pPr marL="0" indent="0">
              <a:spcBef>
                <a:spcPts val="800"/>
              </a:spcBef>
              <a:buFont typeface="Arial"/>
              <a:buNone/>
              <a:defRPr sz="2200">
                <a:solidFill>
                  <a:schemeClr val="accent1"/>
                </a:solidFill>
              </a:defRPr>
            </a:lvl1pPr>
            <a:lvl2pPr marL="742950" indent="-285750">
              <a:spcBef>
                <a:spcPts val="800"/>
              </a:spcBef>
              <a:buFont typeface="Arial"/>
              <a:buChar char="•"/>
              <a:defRPr sz="2200">
                <a:solidFill>
                  <a:schemeClr val="accent1"/>
                </a:solidFill>
              </a:defRPr>
            </a:lvl2pPr>
            <a:lvl3pPr marL="1143000" indent="-228600">
              <a:spcBef>
                <a:spcPts val="800"/>
              </a:spcBef>
              <a:buFont typeface="Arial"/>
              <a:buChar char="•"/>
              <a:defRPr sz="2200">
                <a:solidFill>
                  <a:schemeClr val="accent1"/>
                </a:solidFill>
              </a:defRPr>
            </a:lvl3pPr>
            <a:lvl4pPr marL="1600200" indent="-228600">
              <a:spcBef>
                <a:spcPts val="800"/>
              </a:spcBef>
              <a:buFont typeface="Arial"/>
              <a:buChar char="•"/>
              <a:defRPr sz="2200">
                <a:solidFill>
                  <a:schemeClr val="accent1"/>
                </a:solidFill>
              </a:defRPr>
            </a:lvl4pPr>
            <a:lvl5pPr marL="2057400" indent="-228600">
              <a:spcBef>
                <a:spcPts val="800"/>
              </a:spcBef>
              <a:buFont typeface="Arial"/>
              <a:buChar char="•"/>
              <a:defRPr sz="2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488639" y="1785116"/>
            <a:ext cx="8166722" cy="565802"/>
          </a:xfrm>
        </p:spPr>
        <p:txBody>
          <a:bodyPr>
            <a:normAutofit/>
          </a:bodyPr>
          <a:lstStyle>
            <a:lvl1pPr>
              <a:defRPr sz="3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 smtClean="0"/>
              <a:t>Subheading here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rgbClr val="831E29"/>
                </a:solidFill>
              </a:defRPr>
            </a:lvl1pPr>
          </a:lstStyle>
          <a:p>
            <a:fld id="{D3AE1879-E7C0-CA48-BB1D-37914B185EA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492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+Subhead+Textx2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9"/>
          <p:cNvSpPr>
            <a:spLocks noGrp="1"/>
          </p:cNvSpPr>
          <p:nvPr>
            <p:ph sz="quarter" idx="13"/>
          </p:nvPr>
        </p:nvSpPr>
        <p:spPr>
          <a:xfrm>
            <a:off x="489877" y="2476652"/>
            <a:ext cx="3941412" cy="3810813"/>
          </a:xfrm>
        </p:spPr>
        <p:txBody>
          <a:bodyPr anchor="t" anchorCtr="0">
            <a:noAutofit/>
          </a:bodyPr>
          <a:lstStyle>
            <a:lvl1pPr marL="0" indent="0">
              <a:spcBef>
                <a:spcPts val="800"/>
              </a:spcBef>
              <a:buFont typeface="Arial"/>
              <a:buNone/>
              <a:defRPr sz="2200">
                <a:solidFill>
                  <a:schemeClr val="accent1"/>
                </a:solidFill>
              </a:defRPr>
            </a:lvl1pPr>
            <a:lvl2pPr marL="742950" indent="-285750">
              <a:spcBef>
                <a:spcPts val="800"/>
              </a:spcBef>
              <a:buFont typeface="Arial"/>
              <a:buChar char="•"/>
              <a:defRPr sz="2200">
                <a:solidFill>
                  <a:schemeClr val="accent1"/>
                </a:solidFill>
              </a:defRPr>
            </a:lvl2pPr>
            <a:lvl3pPr marL="1143000" indent="-228600">
              <a:spcBef>
                <a:spcPts val="800"/>
              </a:spcBef>
              <a:buFont typeface="Arial"/>
              <a:buChar char="•"/>
              <a:defRPr sz="2200">
                <a:solidFill>
                  <a:schemeClr val="accent1"/>
                </a:solidFill>
              </a:defRPr>
            </a:lvl3pPr>
            <a:lvl4pPr marL="1600200" indent="-228600">
              <a:spcBef>
                <a:spcPts val="800"/>
              </a:spcBef>
              <a:buFont typeface="Arial"/>
              <a:buChar char="•"/>
              <a:defRPr sz="2200">
                <a:solidFill>
                  <a:schemeClr val="accent1"/>
                </a:solidFill>
              </a:defRPr>
            </a:lvl4pPr>
            <a:lvl5pPr marL="2057400" indent="-228600">
              <a:spcBef>
                <a:spcPts val="800"/>
              </a:spcBef>
              <a:buFont typeface="Arial"/>
              <a:buChar char="•"/>
              <a:defRPr sz="2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8"/>
          </p:nvPr>
        </p:nvSpPr>
        <p:spPr>
          <a:xfrm>
            <a:off x="4713949" y="2476652"/>
            <a:ext cx="3941412" cy="3810813"/>
          </a:xfrm>
        </p:spPr>
        <p:txBody>
          <a:bodyPr anchor="t" anchorCtr="0">
            <a:noAutofit/>
          </a:bodyPr>
          <a:lstStyle>
            <a:lvl1pPr marL="0" indent="0">
              <a:spcBef>
                <a:spcPts val="800"/>
              </a:spcBef>
              <a:buFont typeface="Arial"/>
              <a:buNone/>
              <a:defRPr sz="2200">
                <a:solidFill>
                  <a:schemeClr val="accent1"/>
                </a:solidFill>
              </a:defRPr>
            </a:lvl1pPr>
            <a:lvl2pPr marL="742950" indent="-285750">
              <a:spcBef>
                <a:spcPts val="800"/>
              </a:spcBef>
              <a:buFont typeface="Arial"/>
              <a:buChar char="•"/>
              <a:defRPr sz="2200">
                <a:solidFill>
                  <a:schemeClr val="accent1"/>
                </a:solidFill>
              </a:defRPr>
            </a:lvl2pPr>
            <a:lvl3pPr marL="1143000" indent="-228600">
              <a:spcBef>
                <a:spcPts val="800"/>
              </a:spcBef>
              <a:buFont typeface="Arial"/>
              <a:buChar char="•"/>
              <a:defRPr sz="2200">
                <a:solidFill>
                  <a:schemeClr val="accent1"/>
                </a:solidFill>
              </a:defRPr>
            </a:lvl3pPr>
            <a:lvl4pPr marL="1600200" indent="-228600">
              <a:spcBef>
                <a:spcPts val="800"/>
              </a:spcBef>
              <a:buFont typeface="Arial"/>
              <a:buChar char="•"/>
              <a:defRPr sz="2200">
                <a:solidFill>
                  <a:schemeClr val="accent1"/>
                </a:solidFill>
              </a:defRPr>
            </a:lvl4pPr>
            <a:lvl5pPr marL="2057400" indent="-228600">
              <a:spcBef>
                <a:spcPts val="800"/>
              </a:spcBef>
              <a:buFont typeface="Arial"/>
              <a:buChar char="•"/>
              <a:defRPr sz="2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>
                <a:solidFill>
                  <a:srgbClr val="831E29"/>
                </a:solidFill>
              </a:defRPr>
            </a:lvl1pPr>
          </a:lstStyle>
          <a:p>
            <a:fld id="{D3AE1879-E7C0-CA48-BB1D-37914B185EA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8"/>
          <p:cNvSpPr>
            <a:spLocks noGrp="1"/>
          </p:cNvSpPr>
          <p:nvPr>
            <p:ph type="title" hasCustomPrompt="1"/>
          </p:nvPr>
        </p:nvSpPr>
        <p:spPr>
          <a:xfrm>
            <a:off x="489260" y="426247"/>
            <a:ext cx="8165482" cy="1341593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Title here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488639" y="1785116"/>
            <a:ext cx="8166722" cy="565802"/>
          </a:xfrm>
        </p:spPr>
        <p:txBody>
          <a:bodyPr>
            <a:normAutofit/>
          </a:bodyPr>
          <a:lstStyle>
            <a:lvl1pPr>
              <a:defRPr sz="3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 smtClean="0"/>
              <a:t>Subheading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8213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Quot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4351865" y="820249"/>
            <a:ext cx="440271" cy="4127697"/>
            <a:chOff x="5464969" y="850901"/>
            <a:chExt cx="774700" cy="4373862"/>
          </a:xfrm>
        </p:grpSpPr>
        <p:sp>
          <p:nvSpPr>
            <p:cNvPr id="2" name="Rectangle 1"/>
            <p:cNvSpPr/>
            <p:nvPr userDrawn="1"/>
          </p:nvSpPr>
          <p:spPr>
            <a:xfrm>
              <a:off x="5464969" y="850901"/>
              <a:ext cx="774700" cy="1587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464969" y="5066013"/>
              <a:ext cx="774700" cy="1587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itle Placeholder 9"/>
          <p:cNvSpPr>
            <a:spLocks noGrp="1"/>
          </p:cNvSpPr>
          <p:nvPr>
            <p:ph type="title" hasCustomPrompt="1"/>
          </p:nvPr>
        </p:nvSpPr>
        <p:spPr>
          <a:xfrm>
            <a:off x="489260" y="1362670"/>
            <a:ext cx="8165482" cy="298595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 lang="en-US" sz="4000" b="1" u="none" baseline="0" smtClean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“This is where a nice bold quote goes”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89880" y="5472178"/>
            <a:ext cx="8165481" cy="701775"/>
          </a:xfrm>
        </p:spPr>
        <p:txBody>
          <a:bodyPr>
            <a:normAutofit/>
          </a:bodyPr>
          <a:lstStyle>
            <a:lvl1pPr algn="ctr">
              <a:defRPr sz="240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GB" dirty="0" smtClean="0"/>
              <a:t>Attributed to…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107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ext+2 Images-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4990568" y="2658581"/>
            <a:ext cx="3664173" cy="1737736"/>
          </a:xfrm>
          <a:noFill/>
        </p:spPr>
        <p:txBody>
          <a:bodyPr anchor="ctr">
            <a:normAutofit/>
          </a:bodyPr>
          <a:lstStyle>
            <a:lvl1pPr algn="ctr">
              <a:defRPr sz="2000" baseline="0">
                <a:solidFill>
                  <a:srgbClr val="FF0F2D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Drag and drop/click icon to add image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93600" y="2603869"/>
            <a:ext cx="4200320" cy="3683597"/>
          </a:xfrm>
        </p:spPr>
        <p:txBody>
          <a:bodyPr anchor="t">
            <a:noAutofit/>
          </a:bodyPr>
          <a:lstStyle>
            <a:lvl1pPr>
              <a:spcBef>
                <a:spcPts val="1000"/>
              </a:spcBef>
              <a:defRPr sz="2200">
                <a:solidFill>
                  <a:schemeClr val="accent1"/>
                </a:solidFill>
                <a:latin typeface="Arial"/>
                <a:cs typeface="Arial"/>
              </a:defRPr>
            </a:lvl1pPr>
            <a:lvl2pPr>
              <a:defRPr sz="1800">
                <a:latin typeface="Helvetica"/>
                <a:cs typeface="Helvetica"/>
              </a:defRPr>
            </a:lvl2pPr>
            <a:lvl3pPr>
              <a:defRPr sz="1600">
                <a:latin typeface="Helvetica"/>
                <a:cs typeface="Helvetica"/>
              </a:defRPr>
            </a:lvl3pPr>
            <a:lvl4pPr>
              <a:defRPr sz="1400">
                <a:latin typeface="Helvetica"/>
                <a:cs typeface="Helvetica"/>
              </a:defRPr>
            </a:lvl4pPr>
            <a:lvl5pPr>
              <a:defRPr sz="1400">
                <a:latin typeface="Helvetica"/>
                <a:cs typeface="Helvetica"/>
              </a:defRPr>
            </a:lvl5pPr>
          </a:lstStyle>
          <a:p>
            <a:pPr lvl="0"/>
            <a:r>
              <a:rPr lang="en-GB" dirty="0" smtClean="0"/>
              <a:t>24pt Body text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4990568" y="4549730"/>
            <a:ext cx="3664173" cy="1737736"/>
          </a:xfrm>
          <a:noFill/>
        </p:spPr>
        <p:txBody>
          <a:bodyPr anchor="ctr">
            <a:normAutofit/>
          </a:bodyPr>
          <a:lstStyle>
            <a:lvl1pPr algn="ctr">
              <a:defRPr sz="2000" baseline="0">
                <a:solidFill>
                  <a:srgbClr val="FF0F2D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Drag and drop/click icon to add image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rgbClr val="831E29"/>
                </a:solidFill>
              </a:defRPr>
            </a:lvl1pPr>
          </a:lstStyle>
          <a:p>
            <a:fld id="{D3AE1879-E7C0-CA48-BB1D-37914B185EA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8"/>
          <p:cNvSpPr>
            <a:spLocks noGrp="1"/>
          </p:cNvSpPr>
          <p:nvPr>
            <p:ph type="title" hasCustomPrompt="1"/>
          </p:nvPr>
        </p:nvSpPr>
        <p:spPr>
          <a:xfrm>
            <a:off x="489260" y="426247"/>
            <a:ext cx="8165482" cy="1341593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Title here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488639" y="1785116"/>
            <a:ext cx="8166722" cy="565802"/>
          </a:xfrm>
        </p:spPr>
        <p:txBody>
          <a:bodyPr>
            <a:normAutofit/>
          </a:bodyPr>
          <a:lstStyle>
            <a:lvl1pPr>
              <a:defRPr sz="3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 smtClean="0"/>
              <a:t>Subheading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7522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ext+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488639" y="2668740"/>
            <a:ext cx="4213580" cy="3618724"/>
          </a:xfrm>
          <a:noFill/>
        </p:spPr>
        <p:txBody>
          <a:bodyPr anchor="ctr">
            <a:normAutofit/>
          </a:bodyPr>
          <a:lstStyle>
            <a:lvl1pPr algn="ctr">
              <a:defRPr sz="2000" baseline="0">
                <a:solidFill>
                  <a:srgbClr val="FF0F2D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Drag and drop/click icon to add image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990568" y="2603869"/>
            <a:ext cx="3664793" cy="3683597"/>
          </a:xfrm>
        </p:spPr>
        <p:txBody>
          <a:bodyPr anchor="t">
            <a:noAutofit/>
          </a:bodyPr>
          <a:lstStyle>
            <a:lvl1pPr>
              <a:spcBef>
                <a:spcPts val="1000"/>
              </a:spcBef>
              <a:defRPr sz="2200">
                <a:solidFill>
                  <a:schemeClr val="accent1"/>
                </a:solidFill>
                <a:latin typeface="Arial"/>
                <a:cs typeface="Arial"/>
              </a:defRPr>
            </a:lvl1pPr>
            <a:lvl2pPr>
              <a:defRPr sz="1800">
                <a:latin typeface="Helvetica"/>
                <a:cs typeface="Helvetica"/>
              </a:defRPr>
            </a:lvl2pPr>
            <a:lvl3pPr>
              <a:defRPr sz="1600">
                <a:latin typeface="Helvetica"/>
                <a:cs typeface="Helvetica"/>
              </a:defRPr>
            </a:lvl3pPr>
            <a:lvl4pPr>
              <a:defRPr sz="1400">
                <a:latin typeface="Helvetica"/>
                <a:cs typeface="Helvetica"/>
              </a:defRPr>
            </a:lvl4pPr>
            <a:lvl5pPr>
              <a:defRPr sz="1400">
                <a:latin typeface="Helvetica"/>
                <a:cs typeface="Helvetica"/>
              </a:defRPr>
            </a:lvl5pPr>
          </a:lstStyle>
          <a:p>
            <a:pPr lvl="0"/>
            <a:r>
              <a:rPr lang="en-GB" dirty="0" smtClean="0"/>
              <a:t>24pt Body text here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rgbClr val="831E29"/>
                </a:solidFill>
              </a:defRPr>
            </a:lvl1pPr>
          </a:lstStyle>
          <a:p>
            <a:fld id="{D3AE1879-E7C0-CA48-BB1D-37914B185EA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8"/>
          <p:cNvSpPr>
            <a:spLocks noGrp="1"/>
          </p:cNvSpPr>
          <p:nvPr>
            <p:ph type="title" hasCustomPrompt="1"/>
          </p:nvPr>
        </p:nvSpPr>
        <p:spPr>
          <a:xfrm>
            <a:off x="489260" y="426247"/>
            <a:ext cx="8165482" cy="1341593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Title here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488639" y="1785116"/>
            <a:ext cx="8166722" cy="565802"/>
          </a:xfrm>
        </p:spPr>
        <p:txBody>
          <a:bodyPr>
            <a:normAutofit/>
          </a:bodyPr>
          <a:lstStyle>
            <a:lvl1pPr>
              <a:defRPr sz="3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 smtClean="0"/>
              <a:t>Subheading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5841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ext+2 Images-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4417824" y="2668740"/>
            <a:ext cx="2027865" cy="3618724"/>
          </a:xfrm>
          <a:noFill/>
        </p:spPr>
        <p:txBody>
          <a:bodyPr anchor="ctr">
            <a:normAutofit/>
          </a:bodyPr>
          <a:lstStyle>
            <a:lvl1pPr algn="ctr">
              <a:defRPr sz="2000" baseline="0">
                <a:solidFill>
                  <a:srgbClr val="FF0F2D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Drag and drop/click icon to add image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626877" y="2668740"/>
            <a:ext cx="2027865" cy="3618724"/>
          </a:xfrm>
          <a:noFill/>
        </p:spPr>
        <p:txBody>
          <a:bodyPr anchor="ctr">
            <a:normAutofit/>
          </a:bodyPr>
          <a:lstStyle>
            <a:lvl1pPr algn="ctr">
              <a:defRPr sz="2000">
                <a:solidFill>
                  <a:srgbClr val="FF0F2D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Drag and drop/click icon to add image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>
                <a:solidFill>
                  <a:srgbClr val="831E29"/>
                </a:solidFill>
              </a:defRPr>
            </a:lvl1pPr>
          </a:lstStyle>
          <a:p>
            <a:fld id="{D3AE1879-E7C0-CA48-BB1D-37914B185EA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493600" y="2603869"/>
            <a:ext cx="3664793" cy="3683597"/>
          </a:xfrm>
        </p:spPr>
        <p:txBody>
          <a:bodyPr anchor="t">
            <a:noAutofit/>
          </a:bodyPr>
          <a:lstStyle>
            <a:lvl1pPr>
              <a:spcBef>
                <a:spcPts val="1000"/>
              </a:spcBef>
              <a:defRPr sz="2200">
                <a:solidFill>
                  <a:schemeClr val="accent1"/>
                </a:solidFill>
                <a:latin typeface="Arial"/>
                <a:cs typeface="Arial"/>
              </a:defRPr>
            </a:lvl1pPr>
            <a:lvl2pPr>
              <a:defRPr sz="1800">
                <a:latin typeface="Helvetica"/>
                <a:cs typeface="Helvetica"/>
              </a:defRPr>
            </a:lvl2pPr>
            <a:lvl3pPr>
              <a:defRPr sz="1600">
                <a:latin typeface="Helvetica"/>
                <a:cs typeface="Helvetica"/>
              </a:defRPr>
            </a:lvl3pPr>
            <a:lvl4pPr>
              <a:defRPr sz="1400">
                <a:latin typeface="Helvetica"/>
                <a:cs typeface="Helvetica"/>
              </a:defRPr>
            </a:lvl4pPr>
            <a:lvl5pPr>
              <a:defRPr sz="1400">
                <a:latin typeface="Helvetica"/>
                <a:cs typeface="Helvetica"/>
              </a:defRPr>
            </a:lvl5pPr>
          </a:lstStyle>
          <a:p>
            <a:pPr lvl="0"/>
            <a:r>
              <a:rPr lang="en-GB" dirty="0" smtClean="0"/>
              <a:t>24pt Body text here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 hasCustomPrompt="1"/>
          </p:nvPr>
        </p:nvSpPr>
        <p:spPr>
          <a:xfrm>
            <a:off x="489260" y="426247"/>
            <a:ext cx="8165482" cy="1341593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Title here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488639" y="1785116"/>
            <a:ext cx="8166722" cy="565802"/>
          </a:xfrm>
        </p:spPr>
        <p:txBody>
          <a:bodyPr>
            <a:normAutofit/>
          </a:bodyPr>
          <a:lstStyle>
            <a:lvl1pPr>
              <a:defRPr sz="3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 smtClean="0"/>
              <a:t>Subheading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2239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588390" y="6396610"/>
            <a:ext cx="555610" cy="3638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fld id="{D3AE1879-E7C0-CA48-BB1D-37914B185EA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489260" y="1814274"/>
            <a:ext cx="8165482" cy="1142725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GB" dirty="0" smtClean="0"/>
              <a:t>Short, active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89260" y="2956999"/>
            <a:ext cx="8165481" cy="710964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pPr lvl="0"/>
            <a:r>
              <a:rPr lang="en-GB" dirty="0" smtClean="0"/>
              <a:t>Slightly more detailed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107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6" r:id="rId2"/>
    <p:sldLayoutId id="2147483728" r:id="rId3"/>
    <p:sldLayoutId id="2147483729" r:id="rId4"/>
    <p:sldLayoutId id="2147483782" r:id="rId5"/>
    <p:sldLayoutId id="2147483772" r:id="rId6"/>
    <p:sldLayoutId id="2147483783" r:id="rId7"/>
    <p:sldLayoutId id="2147483784" r:id="rId8"/>
    <p:sldLayoutId id="2147483738" r:id="rId9"/>
    <p:sldLayoutId id="2147483744" r:id="rId10"/>
    <p:sldLayoutId id="2147483747" r:id="rId11"/>
    <p:sldLayoutId id="2147483751" r:id="rId12"/>
    <p:sldLayoutId id="2147483761" r:id="rId13"/>
    <p:sldLayoutId id="2147483785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lang="en-GB" sz="4000" b="1" kern="1200" spc="-50" baseline="0" dirty="0" smtClean="0">
          <a:solidFill>
            <a:schemeClr val="tx1"/>
          </a:solidFill>
          <a:latin typeface="+mn-lt"/>
          <a:ea typeface="+mj-ea"/>
          <a:cs typeface="Wellcome Bold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 baseline="0">
          <a:solidFill>
            <a:schemeClr val="accent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2.xml"/><Relationship Id="rId3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tags" Target="../tags/tag11.xml"/><Relationship Id="rId12" Type="http://schemas.openxmlformats.org/officeDocument/2006/relationships/tags" Target="../tags/tag12.xml"/><Relationship Id="rId13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2" Type="http://schemas.openxmlformats.org/officeDocument/2006/relationships/tags" Target="../tags/tag2.xml"/><Relationship Id="rId3" Type="http://schemas.openxmlformats.org/officeDocument/2006/relationships/tags" Target="../tags/tag3.xml"/><Relationship Id="rId4" Type="http://schemas.openxmlformats.org/officeDocument/2006/relationships/tags" Target="../tags/tag4.xml"/><Relationship Id="rId5" Type="http://schemas.openxmlformats.org/officeDocument/2006/relationships/tags" Target="../tags/tag5.xml"/><Relationship Id="rId6" Type="http://schemas.openxmlformats.org/officeDocument/2006/relationships/tags" Target="../tags/tag6.xml"/><Relationship Id="rId7" Type="http://schemas.openxmlformats.org/officeDocument/2006/relationships/tags" Target="../tags/tag7.xml"/><Relationship Id="rId8" Type="http://schemas.openxmlformats.org/officeDocument/2006/relationships/tags" Target="../tags/tag8.xml"/><Relationship Id="rId9" Type="http://schemas.openxmlformats.org/officeDocument/2006/relationships/tags" Target="../tags/tag9.xml"/><Relationship Id="rId10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831E29"/>
                </a:solidFill>
              </a:rPr>
              <a:t>Creating </a:t>
            </a:r>
            <a:r>
              <a:rPr lang="en-US" dirty="0" err="1" smtClean="0">
                <a:solidFill>
                  <a:srgbClr val="831E29"/>
                </a:solidFill>
              </a:rPr>
              <a:t>PowerPoints</a:t>
            </a:r>
            <a:r>
              <a:rPr lang="en-US" dirty="0">
                <a:solidFill>
                  <a:srgbClr val="831E29"/>
                </a:solidFill>
              </a:rPr>
              <a:t> </a:t>
            </a:r>
            <a:r>
              <a:rPr lang="en-US" dirty="0" smtClean="0">
                <a:solidFill>
                  <a:srgbClr val="831E29"/>
                </a:solidFill>
              </a:rPr>
              <a:t/>
            </a:r>
            <a:br>
              <a:rPr lang="en-US" dirty="0" smtClean="0">
                <a:solidFill>
                  <a:srgbClr val="831E29"/>
                </a:solidFill>
              </a:rPr>
            </a:br>
            <a:r>
              <a:rPr lang="en-US" dirty="0" smtClean="0">
                <a:solidFill>
                  <a:srgbClr val="831E29"/>
                </a:solidFill>
              </a:rPr>
              <a:t>in the new brand</a:t>
            </a:r>
            <a:endParaRPr lang="en-US" dirty="0">
              <a:solidFill>
                <a:srgbClr val="831E29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A bit of background, </a:t>
            </a:r>
            <a:r>
              <a:rPr lang="en-US" dirty="0" smtClean="0"/>
              <a:t>with some handy template slides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Version </a:t>
            </a:r>
            <a:r>
              <a:rPr lang="en-GB" dirty="0" smtClean="0"/>
              <a:t>1.0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30098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Attributed to…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“Quotes are great for getting take-home messages across.”</a:t>
            </a:r>
          </a:p>
        </p:txBody>
      </p:sp>
    </p:spTree>
    <p:extLst>
      <p:ext uri="{BB962C8B-B14F-4D97-AF65-F5344CB8AC3E}">
        <p14:creationId xmlns:p14="http://schemas.microsoft.com/office/powerpoint/2010/main" val="213800385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7" descr="man scientist.jpg"/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" t="22841" r="17" b="40973"/>
          <a:stretch/>
        </p:blipFill>
        <p:spPr/>
      </p:pic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en-US" dirty="0"/>
              <a:t>Here’s an option that uses two images. Try not to use more than two images in a single slide. If you think you need to use more than that, consider separating them into separate slides.</a:t>
            </a:r>
          </a:p>
        </p:txBody>
      </p:sp>
      <p:pic>
        <p:nvPicPr>
          <p:cNvPr id="14" name="Picture Placeholder 10" descr="Lady with child.jpg"/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91" b="38623"/>
          <a:stretch/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 </a:t>
            </a:r>
            <a:r>
              <a:rPr lang="en-US" dirty="0" smtClean="0"/>
              <a:t>and </a:t>
            </a:r>
            <a:r>
              <a:rPr lang="en-US" dirty="0"/>
              <a:t>two images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Subheading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842461"/>
      </p:ext>
    </p:extLst>
  </p:cSld>
  <p:clrMapOvr>
    <a:masterClrMapping/>
  </p:clrMapOvr>
  <p:transition xmlns:p14="http://schemas.microsoft.com/office/powerpoint/2010/main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7" descr="Lady scientist.jpg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1" r="984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en-US" dirty="0"/>
              <a:t>Make sure you don’t stretch or distort images.</a:t>
            </a:r>
          </a:p>
          <a:p>
            <a:r>
              <a:rPr lang="en-US" dirty="0"/>
              <a:t>Use an image that’s not </a:t>
            </a:r>
            <a:r>
              <a:rPr lang="en-US" dirty="0" err="1"/>
              <a:t>pixellated</a:t>
            </a:r>
            <a:r>
              <a:rPr lang="en-US" dirty="0"/>
              <a:t>. It will </a:t>
            </a:r>
            <a:r>
              <a:rPr lang="en-US" dirty="0" smtClean="0"/>
              <a:t>look especially </a:t>
            </a:r>
            <a:r>
              <a:rPr lang="en-US" dirty="0"/>
              <a:t>bad </a:t>
            </a:r>
            <a:r>
              <a:rPr lang="en-US" dirty="0" smtClean="0"/>
              <a:t>when presented </a:t>
            </a:r>
            <a:r>
              <a:rPr lang="en-US" dirty="0"/>
              <a:t>on a large screen.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 </a:t>
            </a:r>
            <a:r>
              <a:rPr lang="en-US" dirty="0" smtClean="0"/>
              <a:t>and </a:t>
            </a:r>
            <a:r>
              <a:rPr lang="en-US" dirty="0"/>
              <a:t>one image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Subheading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80799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7" descr="man scientist.jpg"/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2" r="12236"/>
          <a:stretch/>
        </p:blipFill>
        <p:spPr/>
      </p:pic>
      <p:pic>
        <p:nvPicPr>
          <p:cNvPr id="14" name="Picture Placeholder 10" descr="Lady with child.jpg"/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3" r="20769"/>
          <a:stretch/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/>
        <p:txBody>
          <a:bodyPr>
            <a:noAutofit/>
          </a:bodyPr>
          <a:lstStyle/>
          <a:p>
            <a:r>
              <a:rPr lang="en-US" dirty="0"/>
              <a:t>Here’s an option that uses two images. Try not to use more than two images in a single slide. If you think you need to use more than that, consider separating them into separate slides.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 </a:t>
            </a:r>
            <a:r>
              <a:rPr lang="en-US" dirty="0" smtClean="0"/>
              <a:t>and </a:t>
            </a:r>
            <a:r>
              <a:rPr lang="en-US" dirty="0"/>
              <a:t>two images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Subheading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02247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Lab.jpg"/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33" r="6167"/>
          <a:stretch/>
        </p:blipFill>
        <p:spPr/>
      </p:pic>
    </p:spTree>
    <p:extLst>
      <p:ext uri="{BB962C8B-B14F-4D97-AF65-F5344CB8AC3E}">
        <p14:creationId xmlns:p14="http://schemas.microsoft.com/office/powerpoint/2010/main" val="304315036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Placeholder 6"/>
          <p:cNvGraphicFramePr>
            <a:graphicFrameLocks noGrp="1"/>
          </p:cNvGraphicFramePr>
          <p:nvPr>
            <p:ph type="chart" sz="quarter" idx="20"/>
            <p:extLst>
              <p:ext uri="{D42A27DB-BD31-4B8C-83A1-F6EECF244321}">
                <p14:modId xmlns:p14="http://schemas.microsoft.com/office/powerpoint/2010/main" val="2969431111"/>
              </p:ext>
            </p:extLst>
          </p:nvPr>
        </p:nvGraphicFramePr>
        <p:xfrm>
          <a:off x="489880" y="2579812"/>
          <a:ext cx="4891351" cy="3699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The segments of your chart can easily be selected to use a colour from your theme/palette.</a:t>
            </a:r>
          </a:p>
          <a:p>
            <a:r>
              <a:rPr lang="en-GB" dirty="0" smtClean="0"/>
              <a:t>Some context to explain the results of your chart would fit here.</a:t>
            </a:r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89260" y="690407"/>
            <a:ext cx="8165482" cy="1186149"/>
          </a:xfrm>
        </p:spPr>
        <p:txBody>
          <a:bodyPr/>
          <a:lstStyle/>
          <a:p>
            <a:r>
              <a:rPr lang="en-US" dirty="0" smtClean="0"/>
              <a:t>Chart and text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488639" y="1876556"/>
            <a:ext cx="8166722" cy="565802"/>
          </a:xfrm>
        </p:spPr>
        <p:txBody>
          <a:bodyPr>
            <a:normAutofit/>
          </a:bodyPr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55280959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Chart Placeholder 6"/>
          <p:cNvGraphicFramePr>
            <a:graphicFrameLocks noGrp="1"/>
          </p:cNvGraphicFramePr>
          <p:nvPr>
            <p:ph type="chart" sz="quarter" idx="20"/>
            <p:extLst>
              <p:ext uri="{D42A27DB-BD31-4B8C-83A1-F6EECF244321}">
                <p14:modId xmlns:p14="http://schemas.microsoft.com/office/powerpoint/2010/main" val="1886213199"/>
              </p:ext>
            </p:extLst>
          </p:nvPr>
        </p:nvGraphicFramePr>
        <p:xfrm>
          <a:off x="489880" y="2579812"/>
          <a:ext cx="3969882" cy="370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hart Placeholder 6"/>
          <p:cNvGraphicFramePr>
            <a:graphicFrameLocks noGrp="1"/>
          </p:cNvGraphicFramePr>
          <p:nvPr>
            <p:ph type="chart" sz="quarter" idx="22"/>
            <p:extLst>
              <p:ext uri="{D42A27DB-BD31-4B8C-83A1-F6EECF244321}">
                <p14:modId xmlns:p14="http://schemas.microsoft.com/office/powerpoint/2010/main" val="1225482556"/>
              </p:ext>
            </p:extLst>
          </p:nvPr>
        </p:nvGraphicFramePr>
        <p:xfrm>
          <a:off x="4685478" y="2579812"/>
          <a:ext cx="3969883" cy="370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260" y="690407"/>
            <a:ext cx="8165482" cy="1186149"/>
          </a:xfrm>
        </p:spPr>
        <p:txBody>
          <a:bodyPr/>
          <a:lstStyle/>
          <a:p>
            <a:r>
              <a:rPr lang="en-US" dirty="0" smtClean="0"/>
              <a:t>Two charts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488639" y="1876556"/>
            <a:ext cx="3970851" cy="565802"/>
          </a:xfrm>
        </p:spPr>
        <p:txBody>
          <a:bodyPr>
            <a:normAutofit/>
          </a:bodyPr>
          <a:lstStyle/>
          <a:p>
            <a:r>
              <a:rPr lang="en-US" dirty="0" smtClean="0"/>
              <a:t>Donut chart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4685132" y="1876556"/>
            <a:ext cx="3970851" cy="565802"/>
          </a:xfrm>
        </p:spPr>
        <p:txBody>
          <a:bodyPr>
            <a:normAutofit/>
          </a:bodyPr>
          <a:lstStyle/>
          <a:p>
            <a:r>
              <a:rPr lang="en-US" dirty="0" smtClean="0"/>
              <a:t>Bar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81427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@</a:t>
            </a:r>
            <a:r>
              <a:rPr lang="en-US" dirty="0" err="1"/>
              <a:t>twittername</a:t>
            </a:r>
            <a:endParaRPr lang="en-US" dirty="0"/>
          </a:p>
          <a:p>
            <a:r>
              <a:rPr lang="en-US" dirty="0" err="1"/>
              <a:t>Linkedin.com</a:t>
            </a:r>
            <a:r>
              <a:rPr lang="en-US" dirty="0"/>
              <a:t>/</a:t>
            </a:r>
            <a:r>
              <a:rPr lang="en-US" dirty="0" err="1"/>
              <a:t>yourname</a:t>
            </a:r>
            <a:endParaRPr lang="en-US" dirty="0"/>
          </a:p>
          <a:p>
            <a:r>
              <a:rPr lang="en-US" dirty="0" err="1"/>
              <a:t>email@wellcome.ac.uk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20493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@</a:t>
            </a:r>
            <a:r>
              <a:rPr lang="en-US" dirty="0" err="1"/>
              <a:t>twittername</a:t>
            </a:r>
            <a:endParaRPr lang="en-US" dirty="0"/>
          </a:p>
          <a:p>
            <a:r>
              <a:rPr lang="en-US" dirty="0" err="1"/>
              <a:t>Linkedin.com</a:t>
            </a:r>
            <a:r>
              <a:rPr lang="en-US" dirty="0"/>
              <a:t>/</a:t>
            </a:r>
            <a:r>
              <a:rPr lang="en-US" dirty="0" err="1"/>
              <a:t>yourname</a:t>
            </a:r>
            <a:endParaRPr lang="en-US" dirty="0"/>
          </a:p>
          <a:p>
            <a:r>
              <a:rPr lang="en-US" dirty="0" err="1"/>
              <a:t>email@wellcome.ac.uk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16169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Version </a:t>
            </a:r>
            <a:r>
              <a:rPr lang="en-GB" dirty="0" smtClean="0"/>
              <a:t>1.0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</a:t>
            </a:r>
            <a:r>
              <a:rPr lang="en-US" dirty="0" err="1" smtClean="0"/>
              <a:t>PowerPoints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the new brand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A bit of background, </a:t>
            </a:r>
            <a:r>
              <a:rPr lang="en-US" dirty="0" smtClean="0"/>
              <a:t>with some handy template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51962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/>
              <a:t>These slides have been created to help you create your own </a:t>
            </a:r>
            <a:r>
              <a:rPr lang="en-US" dirty="0" err="1"/>
              <a:t>PowerPoints</a:t>
            </a:r>
            <a:r>
              <a:rPr lang="en-US" dirty="0"/>
              <a:t> in the new brand.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We’ve tested these slides </a:t>
            </a:r>
            <a:r>
              <a:rPr lang="en-US" dirty="0" smtClean="0"/>
              <a:t>to </a:t>
            </a:r>
            <a:r>
              <a:rPr lang="en-US" dirty="0"/>
              <a:t>make sure they are usable. You can adapt this PowerPoint presentation with your own content. 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Create </a:t>
            </a:r>
            <a:r>
              <a:rPr lang="en-US" dirty="0"/>
              <a:t>new slides and choose from the many different layout options and delete ones you don’t need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47012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Four tips for great talks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b="1" dirty="0"/>
              <a:t>Try the 10 / 20 / 30 rule</a:t>
            </a:r>
            <a:br>
              <a:rPr lang="en-US" b="1" dirty="0"/>
            </a:br>
            <a:r>
              <a:rPr lang="en-US" dirty="0"/>
              <a:t>That’s 10 slides, 20 minutes, no smaller than 30pt font. 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Tell a story</a:t>
            </a:r>
            <a:br>
              <a:rPr lang="en-US" b="1" dirty="0"/>
            </a:br>
            <a:r>
              <a:rPr lang="en-US" dirty="0"/>
              <a:t>Share something at the beginning to draw in your listeners, then come back around to it at the end.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Keep it simple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Your slides </a:t>
            </a:r>
            <a:r>
              <a:rPr lang="en-US" dirty="0"/>
              <a:t>don’t need to contain every word you’re saying.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Practice!</a:t>
            </a:r>
            <a:br>
              <a:rPr lang="en-US" b="1" dirty="0"/>
            </a:br>
            <a:r>
              <a:rPr lang="en-US" dirty="0"/>
              <a:t>Try your presentation out with a colleague or friend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time yourself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412937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Font, size and </a:t>
            </a:r>
            <a:r>
              <a:rPr lang="en-US" dirty="0" err="1" smtClean="0"/>
              <a:t>colour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The font Arial is used for both titles and body copy </a:t>
            </a:r>
            <a:r>
              <a:rPr lang="en-US" dirty="0"/>
              <a:t>i</a:t>
            </a:r>
            <a:r>
              <a:rPr lang="en-US" dirty="0" smtClean="0"/>
              <a:t>n order for your presentation to display correctly and as you see it across all machines.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For </a:t>
            </a:r>
            <a:r>
              <a:rPr lang="en-US" dirty="0"/>
              <a:t>titles, use a </a:t>
            </a:r>
            <a:r>
              <a:rPr lang="en-US" dirty="0" smtClean="0"/>
              <a:t>minimum </a:t>
            </a:r>
            <a:r>
              <a:rPr lang="en-US" dirty="0"/>
              <a:t>font size of </a:t>
            </a:r>
            <a:r>
              <a:rPr lang="en-US" dirty="0" smtClean="0"/>
              <a:t>40pt.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/>
              <a:t>For subheadings, use a maximum size of 30pt.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For body copy, use a minimum size of </a:t>
            </a:r>
            <a:r>
              <a:rPr lang="en-US" dirty="0" smtClean="0"/>
              <a:t>22pt.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Your unique Centre branded </a:t>
            </a:r>
            <a:r>
              <a:rPr lang="en-US" dirty="0" err="1"/>
              <a:t>colour</a:t>
            </a:r>
            <a:r>
              <a:rPr lang="en-US" dirty="0"/>
              <a:t> palette is </a:t>
            </a:r>
            <a:r>
              <a:rPr lang="en-US" dirty="0" smtClean="0"/>
              <a:t>flexible providing plenty of options for </a:t>
            </a:r>
            <a:r>
              <a:rPr lang="en-US" dirty="0" err="1" smtClean="0"/>
              <a:t>colour</a:t>
            </a:r>
            <a:r>
              <a:rPr lang="en-US" dirty="0" smtClean="0"/>
              <a:t> combinations in your presentation.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Choose the </a:t>
            </a:r>
            <a:r>
              <a:rPr lang="en-US" dirty="0" err="1"/>
              <a:t>colours</a:t>
            </a:r>
            <a:r>
              <a:rPr lang="en-US" dirty="0"/>
              <a:t> that appeal to you or that feel right for your audience</a:t>
            </a:r>
            <a:r>
              <a:rPr lang="en-US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351862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Colour</a:t>
            </a:r>
            <a:r>
              <a:rPr lang="en-US" dirty="0" smtClean="0"/>
              <a:t> palette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These colours exist in your PowerPoint template theme. You can also add a specific colour from your palette by typing in the six-digit code (after the ‘#’ symbol) when choosing a colour. </a:t>
            </a:r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Theme colours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Rounded Rectangle 4"/>
          <p:cNvSpPr/>
          <p:nvPr>
            <p:custDataLst>
              <p:tags r:id="rId1"/>
            </p:custDataLst>
          </p:nvPr>
        </p:nvSpPr>
        <p:spPr>
          <a:xfrm>
            <a:off x="507314" y="3787469"/>
            <a:ext cx="1042720" cy="10440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>
                <a:solidFill>
                  <a:schemeClr val="accent1"/>
                </a:solidFill>
              </a:rPr>
              <a:t>255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255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255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7" name="Rounded Rectangle 6"/>
          <p:cNvSpPr/>
          <p:nvPr>
            <p:custDataLst>
              <p:tags r:id="rId2"/>
            </p:custDataLst>
          </p:nvPr>
        </p:nvSpPr>
        <p:spPr>
          <a:xfrm>
            <a:off x="1680373" y="3787469"/>
            <a:ext cx="1042720" cy="1044000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>
                <a:solidFill>
                  <a:schemeClr val="bg1"/>
                </a:solidFill>
              </a:rPr>
              <a:t>131</a:t>
            </a:r>
          </a:p>
          <a:p>
            <a:r>
              <a:rPr lang="en-GB" sz="1200" dirty="0" smtClean="0">
                <a:solidFill>
                  <a:schemeClr val="bg1"/>
                </a:solidFill>
              </a:rPr>
              <a:t>30</a:t>
            </a:r>
          </a:p>
          <a:p>
            <a:r>
              <a:rPr lang="en-GB" sz="1200" dirty="0" smtClean="0">
                <a:solidFill>
                  <a:schemeClr val="bg1"/>
                </a:solidFill>
              </a:rPr>
              <a:t>41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>
            <p:custDataLst>
              <p:tags r:id="rId3"/>
            </p:custDataLst>
          </p:nvPr>
        </p:nvSpPr>
        <p:spPr>
          <a:xfrm>
            <a:off x="2853434" y="3787469"/>
            <a:ext cx="1042720" cy="1044000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>
                <a:solidFill>
                  <a:schemeClr val="accent1"/>
                </a:solidFill>
              </a:rPr>
              <a:t>198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198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198</a:t>
            </a:r>
            <a:endParaRPr lang="uk-UA" sz="1200" dirty="0">
              <a:solidFill>
                <a:schemeClr val="accent1"/>
              </a:solidFill>
            </a:endParaRPr>
          </a:p>
        </p:txBody>
      </p:sp>
      <p:sp>
        <p:nvSpPr>
          <p:cNvPr id="11" name="Rounded Rectangle 10"/>
          <p:cNvSpPr/>
          <p:nvPr>
            <p:custDataLst>
              <p:tags r:id="rId4"/>
            </p:custDataLst>
          </p:nvPr>
        </p:nvSpPr>
        <p:spPr>
          <a:xfrm>
            <a:off x="4026493" y="3787469"/>
            <a:ext cx="1042720" cy="10440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>
                <a:solidFill>
                  <a:schemeClr val="bg1"/>
                </a:solidFill>
              </a:rPr>
              <a:t>0</a:t>
            </a:r>
          </a:p>
          <a:p>
            <a:r>
              <a:rPr lang="en-GB" sz="1200" dirty="0" smtClean="0">
                <a:solidFill>
                  <a:schemeClr val="bg1"/>
                </a:solidFill>
              </a:rPr>
              <a:t>155</a:t>
            </a:r>
          </a:p>
          <a:p>
            <a:r>
              <a:rPr lang="en-GB" sz="1200" dirty="0" smtClean="0">
                <a:solidFill>
                  <a:schemeClr val="bg1"/>
                </a:solidFill>
              </a:rPr>
              <a:t>178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3" name="Rounded Rectangle 12"/>
          <p:cNvSpPr/>
          <p:nvPr>
            <p:custDataLst>
              <p:tags r:id="rId5"/>
            </p:custDataLst>
          </p:nvPr>
        </p:nvSpPr>
        <p:spPr>
          <a:xfrm>
            <a:off x="5199552" y="3787469"/>
            <a:ext cx="1042720" cy="10440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/>
              <a:t>70</a:t>
            </a:r>
          </a:p>
          <a:p>
            <a:r>
              <a:rPr lang="en-GB" sz="1200" dirty="0"/>
              <a:t>71</a:t>
            </a:r>
          </a:p>
          <a:p>
            <a:r>
              <a:rPr lang="en-GB" sz="1200" dirty="0"/>
              <a:t>73</a:t>
            </a:r>
          </a:p>
        </p:txBody>
      </p:sp>
      <p:sp>
        <p:nvSpPr>
          <p:cNvPr id="15" name="Rounded Rectangle 14"/>
          <p:cNvSpPr/>
          <p:nvPr>
            <p:custDataLst>
              <p:tags r:id="rId6"/>
            </p:custDataLst>
          </p:nvPr>
        </p:nvSpPr>
        <p:spPr>
          <a:xfrm>
            <a:off x="6372611" y="3787469"/>
            <a:ext cx="1042720" cy="10440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>
                <a:solidFill>
                  <a:schemeClr val="bg1"/>
                </a:solidFill>
              </a:rPr>
              <a:t>0</a:t>
            </a:r>
          </a:p>
          <a:p>
            <a:r>
              <a:rPr lang="en-GB" sz="1200" dirty="0">
                <a:solidFill>
                  <a:schemeClr val="bg1"/>
                </a:solidFill>
              </a:rPr>
              <a:t>0</a:t>
            </a:r>
          </a:p>
          <a:p>
            <a:r>
              <a:rPr lang="en-GB" sz="1200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2" name="Rounded Rectangle 51"/>
          <p:cNvSpPr/>
          <p:nvPr>
            <p:custDataLst>
              <p:tags r:id="rId7"/>
            </p:custDataLst>
          </p:nvPr>
        </p:nvSpPr>
        <p:spPr>
          <a:xfrm>
            <a:off x="1680373" y="5026295"/>
            <a:ext cx="1042720" cy="288000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>
                <a:solidFill>
                  <a:schemeClr val="bg1"/>
                </a:solidFill>
              </a:rPr>
              <a:t>#831E29</a:t>
            </a:r>
          </a:p>
        </p:txBody>
      </p:sp>
      <p:sp>
        <p:nvSpPr>
          <p:cNvPr id="54" name="Rounded Rectangle 53"/>
          <p:cNvSpPr/>
          <p:nvPr>
            <p:custDataLst>
              <p:tags r:id="rId8"/>
            </p:custDataLst>
          </p:nvPr>
        </p:nvSpPr>
        <p:spPr>
          <a:xfrm>
            <a:off x="507314" y="5032972"/>
            <a:ext cx="1042720" cy="2880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>
                <a:solidFill>
                  <a:schemeClr val="accent1"/>
                </a:solidFill>
              </a:rPr>
              <a:t>#FFFFFF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55" name="Rounded Rectangle 54"/>
          <p:cNvSpPr/>
          <p:nvPr>
            <p:custDataLst>
              <p:tags r:id="rId9"/>
            </p:custDataLst>
          </p:nvPr>
        </p:nvSpPr>
        <p:spPr>
          <a:xfrm>
            <a:off x="2853434" y="5032972"/>
            <a:ext cx="1042720" cy="288000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>
                <a:solidFill>
                  <a:schemeClr val="accent1"/>
                </a:solidFill>
              </a:rPr>
              <a:t>#</a:t>
            </a:r>
            <a:r>
              <a:rPr lang="fi-FI" sz="1200" dirty="0" smtClean="0">
                <a:solidFill>
                  <a:schemeClr val="accent1"/>
                </a:solidFill>
              </a:rPr>
              <a:t>C6C6C6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56" name="Rounded Rectangle 55"/>
          <p:cNvSpPr/>
          <p:nvPr>
            <p:custDataLst>
              <p:tags r:id="rId10"/>
            </p:custDataLst>
          </p:nvPr>
        </p:nvSpPr>
        <p:spPr>
          <a:xfrm>
            <a:off x="4026493" y="5032972"/>
            <a:ext cx="1042720" cy="2880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>
                <a:solidFill>
                  <a:schemeClr val="bg1"/>
                </a:solidFill>
              </a:rPr>
              <a:t>#009BB2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7" name="Rounded Rectangle 56"/>
          <p:cNvSpPr/>
          <p:nvPr>
            <p:custDataLst>
              <p:tags r:id="rId11"/>
            </p:custDataLst>
          </p:nvPr>
        </p:nvSpPr>
        <p:spPr>
          <a:xfrm>
            <a:off x="5199552" y="5032972"/>
            <a:ext cx="1042720" cy="2880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/>
              <a:t>#</a:t>
            </a:r>
            <a:r>
              <a:rPr lang="cs-CZ" sz="1200" dirty="0"/>
              <a:t>464749</a:t>
            </a:r>
            <a:endParaRPr lang="en-GB" sz="1200" dirty="0"/>
          </a:p>
        </p:txBody>
      </p:sp>
      <p:sp>
        <p:nvSpPr>
          <p:cNvPr id="58" name="Rounded Rectangle 57"/>
          <p:cNvSpPr/>
          <p:nvPr>
            <p:custDataLst>
              <p:tags r:id="rId12"/>
            </p:custDataLst>
          </p:nvPr>
        </p:nvSpPr>
        <p:spPr>
          <a:xfrm>
            <a:off x="6372611" y="5032972"/>
            <a:ext cx="1042720" cy="2880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>
                <a:solidFill>
                  <a:schemeClr val="bg1"/>
                </a:solidFill>
              </a:rPr>
              <a:t>#000000</a:t>
            </a:r>
          </a:p>
        </p:txBody>
      </p:sp>
    </p:spTree>
    <p:extLst>
      <p:ext uri="{BB962C8B-B14F-4D97-AF65-F5344CB8AC3E}">
        <p14:creationId xmlns:p14="http://schemas.microsoft.com/office/powerpoint/2010/main" val="170489690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Bulleted lists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kern="0" spc="-20" dirty="0"/>
              <a:t>Bulleted lists can be a really useful way to get your point across.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Try to keep to 3-6 bullet points per slide (aim for fewer if your bullet points contain long lines of text).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Your slides should not contain everything you’re going to say – they should act as pointers instead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031011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is one potential layout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use. </a:t>
            </a:r>
            <a:endParaRPr lang="en-US" dirty="0"/>
          </a:p>
          <a:p>
            <a:r>
              <a:rPr lang="en-US" dirty="0"/>
              <a:t>It’s especially useful if you need a little bit of background on a topic, but then you want to pull out take-home messages to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right.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Keep </a:t>
            </a:r>
            <a:r>
              <a:rPr lang="en-US" dirty="0"/>
              <a:t>it short and simple. People want to listen to you, not hear you read your slides.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Try to keep it between 3-5 bullet points in this format.</a:t>
            </a:r>
          </a:p>
          <a:p>
            <a:pPr marL="342900" indent="-342900">
              <a:buFont typeface="Arial"/>
              <a:buChar char="•"/>
            </a:pPr>
            <a:r>
              <a:rPr lang="en-US" spc="-50" dirty="0"/>
              <a:t>If you need to use an </a:t>
            </a:r>
            <a:r>
              <a:rPr lang="en-US" spc="-50" dirty="0" smtClean="0"/>
              <a:t>image, </a:t>
            </a:r>
            <a:r>
              <a:rPr lang="en-US" spc="-50" dirty="0"/>
              <a:t>use one of the other </a:t>
            </a:r>
            <a:r>
              <a:rPr lang="en-US" spc="-50" dirty="0" smtClean="0"/>
              <a:t>formats.</a:t>
            </a:r>
            <a:endParaRPr lang="en-US" spc="-5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columns - text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Points to remember:</a:t>
            </a:r>
          </a:p>
        </p:txBody>
      </p:sp>
    </p:spTree>
    <p:extLst>
      <p:ext uri="{BB962C8B-B14F-4D97-AF65-F5344CB8AC3E}">
        <p14:creationId xmlns:p14="http://schemas.microsoft.com/office/powerpoint/2010/main" val="2792049128"/>
      </p:ext>
    </p:extLst>
  </p:cSld>
  <p:clrMapOvr>
    <a:masterClrMapping/>
  </p:clrMapOvr>
  <p:transition xmlns:p14="http://schemas.microsoft.com/office/powerpoint/2010/main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Here </a:t>
            </a:r>
            <a:r>
              <a:rPr lang="en-US" dirty="0"/>
              <a:t>is another potential layout you could use. It’s especially useful if you have two areas you want to highlight, or two options you’d like to present.</a:t>
            </a:r>
          </a:p>
          <a:p>
            <a:r>
              <a:rPr lang="en-US" dirty="0"/>
              <a:t>Ideally keep it to no more than 50 words in each column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Here </a:t>
            </a:r>
            <a:r>
              <a:rPr lang="en-US" dirty="0"/>
              <a:t>is another potential layout you could use. It’s especially useful if you have two areas you want to highlight, or two options you’d like to present.</a:t>
            </a:r>
          </a:p>
          <a:p>
            <a:r>
              <a:rPr lang="en-US" dirty="0"/>
              <a:t>Ideally keep it to no more than 50 words in each column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Two columns -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Subheading if needed (keep to one line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933732"/>
      </p:ext>
    </p:extLst>
  </p:cSld>
  <p:clrMapOvr>
    <a:masterClrMapping/>
  </p:clrMapOvr>
  <p:transition xmlns:p14="http://schemas.microsoft.com/office/powerpoint/2010/main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3"/>
</p:tagLst>
</file>

<file path=ppt/theme/theme1.xml><?xml version="1.0" encoding="utf-8"?>
<a:theme xmlns:a="http://schemas.openxmlformats.org/drawingml/2006/main" name="Office Theme">
  <a:themeElements>
    <a:clrScheme name="WC_IN2">
      <a:dk1>
        <a:srgbClr val="831E29"/>
      </a:dk1>
      <a:lt1>
        <a:sysClr val="window" lastClr="FFFFFF"/>
      </a:lt1>
      <a:dk2>
        <a:srgbClr val="118AA3"/>
      </a:dk2>
      <a:lt2>
        <a:srgbClr val="BABABA"/>
      </a:lt2>
      <a:accent1>
        <a:srgbClr val="464749"/>
      </a:accent1>
      <a:accent2>
        <a:srgbClr val="000000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51B2C3"/>
      </a:hlink>
      <a:folHlink>
        <a:srgbClr val="90C87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0BFCE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6225</TotalTime>
  <Words>709</Words>
  <Application>Microsoft Macintosh PowerPoint</Application>
  <PresentationFormat>On-screen Show (4:3)</PresentationFormat>
  <Paragraphs>110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Creating PowerPoints  in the new brand</vt:lpstr>
      <vt:lpstr>Creating PowerPoints  in the new brand</vt:lpstr>
      <vt:lpstr>Introduction</vt:lpstr>
      <vt:lpstr>Four tips for great talks</vt:lpstr>
      <vt:lpstr>Font, size and colour</vt:lpstr>
      <vt:lpstr>Colour palette</vt:lpstr>
      <vt:lpstr>Bulleted lists</vt:lpstr>
      <vt:lpstr>Two columns - text</vt:lpstr>
      <vt:lpstr>Two columns - text</vt:lpstr>
      <vt:lpstr>“Quotes are great for getting take-home messages across.”</vt:lpstr>
      <vt:lpstr>Text and two images</vt:lpstr>
      <vt:lpstr>Text and one image</vt:lpstr>
      <vt:lpstr>Text and two images</vt:lpstr>
      <vt:lpstr>PowerPoint Presentation</vt:lpstr>
      <vt:lpstr>Chart and text</vt:lpstr>
      <vt:lpstr>Two charts</vt:lpstr>
      <vt:lpstr>Thank you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</dc:creator>
  <cp:lastModifiedBy>Shray Vaidya</cp:lastModifiedBy>
  <cp:revision>426</cp:revision>
  <cp:lastPrinted>2016-06-24T10:07:51Z</cp:lastPrinted>
  <dcterms:created xsi:type="dcterms:W3CDTF">2016-06-14T08:19:21Z</dcterms:created>
  <dcterms:modified xsi:type="dcterms:W3CDTF">2017-06-19T16:26:20Z</dcterms:modified>
</cp:coreProperties>
</file>