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6" r:id="rId1"/>
  </p:sldMasterIdLst>
  <p:notesMasterIdLst>
    <p:notesMasterId r:id="rId5"/>
  </p:notesMasterIdLst>
  <p:handoutMasterIdLst>
    <p:handoutMasterId r:id="rId6"/>
  </p:handoutMasterIdLst>
  <p:sldIdLst>
    <p:sldId id="259" r:id="rId2"/>
    <p:sldId id="261" r:id="rId3"/>
    <p:sldId id="260" r:id="rId4"/>
  </p:sldIdLst>
  <p:sldSz cx="42811700" cy="30275213"/>
  <p:notesSz cx="6858000" cy="9144000"/>
  <p:defaultTextStyle>
    <a:defPPr>
      <a:defRPr lang="en-US"/>
    </a:defPPr>
    <a:lvl1pPr marL="0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170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339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509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678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0848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9017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187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356" algn="l" defTabSz="2088170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07E0A"/>
    <a:srgbClr val="FEC200"/>
    <a:srgbClr val="002E45"/>
    <a:srgbClr val="2A512C"/>
    <a:srgbClr val="F8B66E"/>
    <a:srgbClr val="4C8026"/>
    <a:srgbClr val="009AB2"/>
    <a:srgbClr val="FACDCA"/>
    <a:srgbClr val="C14844"/>
    <a:srgbClr val="9ACD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03" autoAdjust="0"/>
    <p:restoredTop sz="99386" autoAdjust="0"/>
  </p:normalViewPr>
  <p:slideViewPr>
    <p:cSldViewPr snapToGrid="0" snapToObjects="1">
      <p:cViewPr>
        <p:scale>
          <a:sx n="19" d="100"/>
          <a:sy n="19" d="100"/>
        </p:scale>
        <p:origin x="-2560" y="-1320"/>
      </p:cViewPr>
      <p:guideLst>
        <p:guide orient="horz" pos="17486"/>
        <p:guide orient="horz" pos="1629"/>
        <p:guide orient="horz" pos="9982"/>
        <p:guide orient="horz" pos="4388"/>
        <p:guide orient="horz" pos="7845"/>
        <p:guide orient="horz" pos="4534"/>
        <p:guide orient="horz" pos="9540"/>
        <p:guide pos="1428"/>
        <p:guide pos="25511"/>
        <p:guide pos="1354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10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1CF24-3E30-6F45-8508-063136DBEC17}" type="datetimeFigureOut">
              <a:rPr lang="en-US" smtClean="0"/>
              <a:t>16/06/17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5ABA9-268C-904D-BA5F-A75B4C00F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4525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6CDAD1-720D-1246-90C4-930A0009B70D}" type="datetimeFigureOut">
              <a:rPr lang="en-US" smtClean="0"/>
              <a:t>16/06/17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9F813-9AFC-964D-A8FB-CF21BEE11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6000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208817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1pPr>
    <a:lvl2pPr marL="2088170" algn="l" defTabSz="208817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2pPr>
    <a:lvl3pPr marL="4176339" algn="l" defTabSz="208817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3pPr>
    <a:lvl4pPr marL="6264509" algn="l" defTabSz="208817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4pPr>
    <a:lvl5pPr marL="8352678" algn="l" defTabSz="208817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5pPr>
    <a:lvl6pPr marL="10440848" algn="l" defTabSz="208817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6pPr>
    <a:lvl7pPr marL="12529017" algn="l" defTabSz="208817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7pPr>
    <a:lvl8pPr marL="14617187" algn="l" defTabSz="208817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8pPr>
    <a:lvl9pPr marL="16705356" algn="l" defTabSz="208817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0 Poster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8"/>
          <p:cNvSpPr>
            <a:spLocks noGrp="1"/>
          </p:cNvSpPr>
          <p:nvPr>
            <p:ph type="title" hasCustomPrompt="1"/>
          </p:nvPr>
        </p:nvSpPr>
        <p:spPr>
          <a:xfrm>
            <a:off x="2270366" y="1367638"/>
            <a:ext cx="38250658" cy="3379605"/>
          </a:xfrm>
        </p:spPr>
        <p:txBody>
          <a:bodyPr anchor="ctr">
            <a:normAutofit/>
          </a:bodyPr>
          <a:lstStyle>
            <a:lvl1pPr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Poster title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-1"/>
            <a:ext cx="42811700" cy="720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12030750" y="4912471"/>
            <a:ext cx="8973764" cy="2234562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5400" b="1">
                <a:solidFill>
                  <a:srgbClr val="464749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dirty="0" smtClean="0"/>
              <a:t>Methods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2030750" y="7294697"/>
            <a:ext cx="8973764" cy="21145765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spcBef>
                <a:spcPts val="2400"/>
              </a:spcBef>
              <a:defRPr sz="2400" b="0">
                <a:solidFill>
                  <a:srgbClr val="464749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dirty="0" smtClean="0"/>
              <a:t>Body text here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21"/>
          </p:nvPr>
        </p:nvSpPr>
        <p:spPr>
          <a:xfrm>
            <a:off x="21791134" y="13340611"/>
            <a:ext cx="8973764" cy="5702141"/>
          </a:xfrm>
        </p:spPr>
        <p:txBody>
          <a:bodyPr anchor="ctr">
            <a:normAutofit/>
          </a:bodyPr>
          <a:lstStyle>
            <a:lvl1pPr algn="ctr">
              <a:defRPr sz="5400"/>
            </a:lvl1pPr>
          </a:lstStyle>
          <a:p>
            <a:r>
              <a:rPr lang="en-GB" smtClean="0"/>
              <a:t>Drag picture to placeholder or click icon to add</a:t>
            </a:r>
            <a:endParaRPr lang="en-GB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2270366" y="4912471"/>
            <a:ext cx="8973764" cy="2234562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5400" b="1">
                <a:solidFill>
                  <a:srgbClr val="464749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dirty="0" smtClean="0"/>
              <a:t>Introduction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2270366" y="7294697"/>
            <a:ext cx="8973764" cy="21145765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spcBef>
                <a:spcPts val="2400"/>
              </a:spcBef>
              <a:defRPr sz="2400" b="0">
                <a:solidFill>
                  <a:srgbClr val="464749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dirty="0" smtClean="0"/>
              <a:t>Body text here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31551517" y="4912471"/>
            <a:ext cx="8973764" cy="2234562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5400" b="1">
                <a:solidFill>
                  <a:srgbClr val="464749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dirty="0" smtClean="0"/>
              <a:t>Methods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31551517" y="7294697"/>
            <a:ext cx="8973764" cy="21145765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spcBef>
                <a:spcPts val="2400"/>
              </a:spcBef>
              <a:defRPr sz="2400" b="0">
                <a:solidFill>
                  <a:srgbClr val="464749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dirty="0" smtClean="0"/>
              <a:t>Body text here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27" hasCustomPrompt="1"/>
          </p:nvPr>
        </p:nvSpPr>
        <p:spPr>
          <a:xfrm>
            <a:off x="21791134" y="4912471"/>
            <a:ext cx="8973764" cy="2234562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5400" b="1">
                <a:solidFill>
                  <a:srgbClr val="464749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dirty="0" smtClean="0"/>
              <a:t>Results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21791134" y="19339953"/>
            <a:ext cx="8973764" cy="9100509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spcBef>
                <a:spcPts val="2400"/>
              </a:spcBef>
              <a:defRPr sz="2400" b="0">
                <a:solidFill>
                  <a:srgbClr val="464749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dirty="0" smtClean="0"/>
              <a:t>Body text here</a:t>
            </a:r>
          </a:p>
        </p:txBody>
      </p:sp>
      <p:sp>
        <p:nvSpPr>
          <p:cNvPr id="28" name="Picture Placeholder 17"/>
          <p:cNvSpPr>
            <a:spLocks noGrp="1"/>
          </p:cNvSpPr>
          <p:nvPr>
            <p:ph type="pic" sz="quarter" idx="29"/>
          </p:nvPr>
        </p:nvSpPr>
        <p:spPr>
          <a:xfrm>
            <a:off x="21791134" y="7353764"/>
            <a:ext cx="8973764" cy="5702141"/>
          </a:xfrm>
        </p:spPr>
        <p:txBody>
          <a:bodyPr anchor="ctr">
            <a:normAutofit/>
          </a:bodyPr>
          <a:lstStyle>
            <a:lvl1pPr algn="ctr">
              <a:defRPr sz="5400"/>
            </a:lvl1pPr>
          </a:lstStyle>
          <a:p>
            <a:r>
              <a:rPr lang="en-GB" smtClean="0"/>
              <a:t>Drag picture to placeholder or click icon to add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0" y="28837316"/>
            <a:ext cx="4281170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INTEGRATIVE NEUROIMAGING 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2312" y="29139388"/>
            <a:ext cx="2648712" cy="87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931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2290688" y="8009266"/>
            <a:ext cx="38230333" cy="5044655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GB" dirty="0" smtClean="0"/>
              <a:t>Short, active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290690" y="13053919"/>
            <a:ext cx="38230329" cy="313861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pPr lvl="0"/>
            <a:r>
              <a:rPr lang="en-GB" dirty="0" smtClean="0"/>
              <a:t>Slightly more detailed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107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2088170" rtl="0" eaLnBrk="1" latinLnBrk="0" hangingPunct="1">
        <a:lnSpc>
          <a:spcPct val="90000"/>
        </a:lnSpc>
        <a:spcBef>
          <a:spcPct val="0"/>
        </a:spcBef>
        <a:buNone/>
        <a:defRPr lang="en-GB" sz="27400" b="1" kern="1200" spc="-228" baseline="0" dirty="0" smtClean="0">
          <a:solidFill>
            <a:schemeClr val="tx1"/>
          </a:solidFill>
          <a:latin typeface="+mn-lt"/>
          <a:ea typeface="+mj-ea"/>
          <a:cs typeface="Wellcome Bold"/>
        </a:defRPr>
      </a:lvl1pPr>
    </p:titleStyle>
    <p:bodyStyle>
      <a:lvl1pPr marL="0" indent="0" algn="l" defTabSz="2088170" rtl="0" eaLnBrk="1" latinLnBrk="0" hangingPunct="1">
        <a:spcBef>
          <a:spcPct val="20000"/>
        </a:spcBef>
        <a:buFont typeface="Arial"/>
        <a:buNone/>
        <a:defRPr sz="14600" kern="1200" baseline="0">
          <a:solidFill>
            <a:srgbClr val="464749"/>
          </a:solidFill>
          <a:latin typeface="Arial"/>
          <a:ea typeface="+mn-ea"/>
          <a:cs typeface="Arial"/>
        </a:defRPr>
      </a:lvl1pPr>
      <a:lvl2pPr marL="3393276" indent="-1305106" algn="l" defTabSz="2088170" rtl="0" eaLnBrk="1" latinLnBrk="0" hangingPunct="1">
        <a:spcBef>
          <a:spcPct val="20000"/>
        </a:spcBef>
        <a:buFont typeface="Arial"/>
        <a:buChar char="–"/>
        <a:defRPr sz="12800" kern="1200">
          <a:solidFill>
            <a:schemeClr val="bg1"/>
          </a:solidFill>
          <a:latin typeface="+mn-lt"/>
          <a:ea typeface="+mn-ea"/>
          <a:cs typeface="+mn-cs"/>
        </a:defRPr>
      </a:lvl2pPr>
      <a:lvl3pPr marL="5220424" indent="-1044085" algn="l" defTabSz="2088170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bg1"/>
          </a:solidFill>
          <a:latin typeface="+mn-lt"/>
          <a:ea typeface="+mn-ea"/>
          <a:cs typeface="+mn-cs"/>
        </a:defRPr>
      </a:lvl3pPr>
      <a:lvl4pPr marL="7308593" indent="-1044085" algn="l" defTabSz="2088170" rtl="0" eaLnBrk="1" latinLnBrk="0" hangingPunct="1">
        <a:spcBef>
          <a:spcPct val="20000"/>
        </a:spcBef>
        <a:buFont typeface="Arial"/>
        <a:buChar char="–"/>
        <a:defRPr sz="9100" kern="1200">
          <a:solidFill>
            <a:schemeClr val="bg1"/>
          </a:solidFill>
          <a:latin typeface="+mn-lt"/>
          <a:ea typeface="+mn-ea"/>
          <a:cs typeface="+mn-cs"/>
        </a:defRPr>
      </a:lvl4pPr>
      <a:lvl5pPr marL="9396763" indent="-1044085" algn="l" defTabSz="2088170" rtl="0" eaLnBrk="1" latinLnBrk="0" hangingPunct="1">
        <a:spcBef>
          <a:spcPct val="20000"/>
        </a:spcBef>
        <a:buFont typeface="Arial"/>
        <a:buChar char="»"/>
        <a:defRPr sz="9100" kern="1200">
          <a:solidFill>
            <a:schemeClr val="bg1"/>
          </a:solidFill>
          <a:latin typeface="+mn-lt"/>
          <a:ea typeface="+mn-ea"/>
          <a:cs typeface="+mn-cs"/>
        </a:defRPr>
      </a:lvl5pPr>
      <a:lvl6pPr marL="11484933" indent="-1044085" algn="l" defTabSz="2088170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102" indent="-1044085" algn="l" defTabSz="2088170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272" indent="-1044085" algn="l" defTabSz="2088170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441" indent="-1044085" algn="l" defTabSz="2088170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170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339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509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678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848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9017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187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356" algn="l" defTabSz="208817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Poster title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Methods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 quam. </a:t>
            </a:r>
            <a:r>
              <a:rPr lang="en-GB" dirty="0" err="1"/>
              <a:t>Duis</a:t>
            </a:r>
            <a:r>
              <a:rPr lang="en-GB" dirty="0"/>
              <a:t> et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  <a:r>
              <a:rPr lang="en-GB" dirty="0" err="1"/>
              <a:t>Cras</a:t>
            </a:r>
            <a:r>
              <a:rPr lang="en-GB" dirty="0"/>
              <a:t>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vitae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Suspendisse</a:t>
            </a:r>
            <a:r>
              <a:rPr lang="en-GB" dirty="0"/>
              <a:t>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, </a:t>
            </a:r>
            <a:r>
              <a:rPr lang="en-GB" dirty="0" err="1"/>
              <a:t>egestas</a:t>
            </a:r>
            <a:r>
              <a:rPr lang="en-GB" dirty="0"/>
              <a:t> non </a:t>
            </a:r>
            <a:r>
              <a:rPr lang="en-GB" dirty="0" err="1"/>
              <a:t>tortor</a:t>
            </a:r>
            <a:r>
              <a:rPr lang="en-GB" dirty="0"/>
              <a:t> </a:t>
            </a:r>
            <a:r>
              <a:rPr lang="en-GB" dirty="0" err="1"/>
              <a:t>auctor</a:t>
            </a:r>
            <a:r>
              <a:rPr lang="en-GB" dirty="0"/>
              <a:t>,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. Nam a </a:t>
            </a:r>
            <a:r>
              <a:rPr lang="en-GB" dirty="0" err="1"/>
              <a:t>pharetra</a:t>
            </a:r>
            <a:r>
              <a:rPr lang="en-GB" dirty="0"/>
              <a:t> magna. </a:t>
            </a:r>
            <a:r>
              <a:rPr lang="en-GB" dirty="0" err="1"/>
              <a:t>Aenean</a:t>
            </a:r>
            <a:r>
              <a:rPr lang="en-GB" dirty="0"/>
              <a:t> </a:t>
            </a:r>
            <a:r>
              <a:rPr lang="en-GB" dirty="0" err="1"/>
              <a:t>eleifend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. </a:t>
            </a:r>
            <a:r>
              <a:rPr lang="en-GB" dirty="0" err="1"/>
              <a:t>Pellentesque</a:t>
            </a:r>
            <a:r>
              <a:rPr lang="en-GB" dirty="0"/>
              <a:t> et </a:t>
            </a:r>
            <a:r>
              <a:rPr lang="en-GB" dirty="0" err="1"/>
              <a:t>augue</a:t>
            </a:r>
            <a:r>
              <a:rPr lang="en-GB" dirty="0"/>
              <a:t> ac </a:t>
            </a:r>
            <a:r>
              <a:rPr lang="en-GB" dirty="0" err="1"/>
              <a:t>sapien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elementum</a:t>
            </a:r>
            <a:r>
              <a:rPr lang="en-GB" dirty="0"/>
              <a:t> ac </a:t>
            </a:r>
            <a:r>
              <a:rPr lang="en-GB" dirty="0" err="1"/>
              <a:t>convallis</a:t>
            </a:r>
            <a:r>
              <a:rPr lang="en-GB" dirty="0"/>
              <a:t> diam. </a:t>
            </a:r>
            <a:r>
              <a:rPr lang="en-GB" dirty="0" err="1"/>
              <a:t>Etiam</a:t>
            </a:r>
            <a:r>
              <a:rPr lang="en-GB" dirty="0"/>
              <a:t> ac </a:t>
            </a:r>
            <a:r>
              <a:rPr lang="en-GB" dirty="0" err="1"/>
              <a:t>justo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. Nam quam mi,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pellentesque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Cras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</a:t>
            </a:r>
            <a:r>
              <a:rPr lang="en-GB" dirty="0" err="1"/>
              <a:t>ultrices</a:t>
            </a:r>
            <a:r>
              <a:rPr lang="en-GB" dirty="0"/>
              <a:t> ac </a:t>
            </a:r>
            <a:r>
              <a:rPr lang="en-GB" dirty="0" err="1"/>
              <a:t>porta</a:t>
            </a:r>
            <a:r>
              <a:rPr lang="en-GB" dirty="0"/>
              <a:t> at, </a:t>
            </a:r>
            <a:r>
              <a:rPr lang="en-GB" dirty="0" err="1"/>
              <a:t>ullamcorper</a:t>
            </a:r>
            <a:r>
              <a:rPr lang="en-GB" dirty="0"/>
              <a:t> a lacus. </a:t>
            </a:r>
            <a:r>
              <a:rPr lang="en-GB" dirty="0" err="1"/>
              <a:t>Sed</a:t>
            </a:r>
            <a:r>
              <a:rPr lang="en-GB" dirty="0"/>
              <a:t> lacus </a:t>
            </a:r>
            <a:r>
              <a:rPr lang="en-GB" dirty="0" err="1"/>
              <a:t>turpis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ac </a:t>
            </a:r>
            <a:r>
              <a:rPr lang="en-GB" dirty="0" err="1"/>
              <a:t>elit</a:t>
            </a:r>
            <a:r>
              <a:rPr lang="en-GB" dirty="0"/>
              <a:t> id,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sem.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rutrum</a:t>
            </a:r>
            <a:r>
              <a:rPr lang="en-GB" dirty="0"/>
              <a:t>, </a:t>
            </a:r>
            <a:r>
              <a:rPr lang="en-GB" dirty="0" err="1"/>
              <a:t>mauris</a:t>
            </a:r>
            <a:r>
              <a:rPr lang="en-GB" dirty="0"/>
              <a:t> a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lacinia</a:t>
            </a:r>
            <a:r>
              <a:rPr lang="en-GB" dirty="0"/>
              <a:t>, </a:t>
            </a:r>
            <a:r>
              <a:rPr lang="en-GB" dirty="0" err="1"/>
              <a:t>odio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magna,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ex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et </a:t>
            </a:r>
            <a:r>
              <a:rPr lang="en-GB" dirty="0" err="1"/>
              <a:t>accumsan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,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.</a:t>
            </a:r>
          </a:p>
          <a:p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, at </a:t>
            </a:r>
            <a:r>
              <a:rPr lang="en-GB" dirty="0" err="1"/>
              <a:t>fringilla</a:t>
            </a:r>
            <a:r>
              <a:rPr lang="en-GB" dirty="0"/>
              <a:t> ligula </a:t>
            </a:r>
            <a:r>
              <a:rPr lang="en-GB" dirty="0" err="1"/>
              <a:t>imperdiet</a:t>
            </a:r>
            <a:r>
              <a:rPr lang="en-GB" dirty="0"/>
              <a:t> id. In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,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sodales</a:t>
            </a:r>
            <a:r>
              <a:rPr lang="en-GB" dirty="0"/>
              <a:t> ligula </a:t>
            </a:r>
            <a:r>
              <a:rPr lang="en-GB" dirty="0" err="1"/>
              <a:t>sem</a:t>
            </a:r>
            <a:r>
              <a:rPr lang="en-GB" dirty="0"/>
              <a:t>, ac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lacus vitae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. Maecenas et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Aenean</a:t>
            </a:r>
            <a:r>
              <a:rPr lang="en-GB" dirty="0"/>
              <a:t>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id ligula </a:t>
            </a:r>
            <a:r>
              <a:rPr lang="en-GB" dirty="0" err="1"/>
              <a:t>finibus</a:t>
            </a:r>
            <a:r>
              <a:rPr lang="en-GB" dirty="0"/>
              <a:t>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. Integer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, id semper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cursus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, vitae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vitae.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Duis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, </a:t>
            </a:r>
            <a:r>
              <a:rPr lang="en-GB" dirty="0" err="1"/>
              <a:t>enim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,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/>
              <a:t>, vitae </a:t>
            </a:r>
            <a:r>
              <a:rPr lang="en-GB" dirty="0" err="1"/>
              <a:t>eleifend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pulvinar</a:t>
            </a:r>
            <a:r>
              <a:rPr lang="en-GB" dirty="0"/>
              <a:t> </a:t>
            </a:r>
            <a:r>
              <a:rPr lang="en-GB" dirty="0" err="1"/>
              <a:t>orci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, in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auctor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dapibus</a:t>
            </a:r>
            <a:r>
              <a:rPr lang="en-GB" dirty="0"/>
              <a:t> </a:t>
            </a:r>
            <a:r>
              <a:rPr lang="en-GB" dirty="0" err="1"/>
              <a:t>rhoncus</a:t>
            </a:r>
            <a:r>
              <a:rPr lang="en-GB" dirty="0"/>
              <a:t>.</a:t>
            </a:r>
          </a:p>
          <a:p>
            <a:r>
              <a:rPr lang="en-GB" dirty="0"/>
              <a:t>Maecenas at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in </a:t>
            </a:r>
            <a:r>
              <a:rPr lang="en-GB" dirty="0" err="1"/>
              <a:t>mattis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. </a:t>
            </a:r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bibendum</a:t>
            </a:r>
            <a:r>
              <a:rPr lang="en-GB" dirty="0"/>
              <a:t>. </a:t>
            </a:r>
            <a:r>
              <a:rPr lang="en-GB" dirty="0" err="1"/>
              <a:t>Interdum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ante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primis</a:t>
            </a:r>
            <a:r>
              <a:rPr lang="en-GB" dirty="0"/>
              <a:t> in </a:t>
            </a:r>
            <a:r>
              <a:rPr lang="en-GB" dirty="0" err="1"/>
              <a:t>faucibus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a </a:t>
            </a:r>
            <a:r>
              <a:rPr lang="en-GB" dirty="0" err="1"/>
              <a:t>elementum</a:t>
            </a:r>
            <a:r>
              <a:rPr lang="en-GB" dirty="0"/>
              <a:t> tempus. </a:t>
            </a:r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id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varius</a:t>
            </a:r>
            <a:r>
              <a:rPr lang="en-GB" dirty="0"/>
              <a:t>, </a:t>
            </a:r>
            <a:r>
              <a:rPr lang="en-GB" dirty="0" err="1"/>
              <a:t>rutrum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ligula </a:t>
            </a:r>
            <a:r>
              <a:rPr lang="en-GB" dirty="0" err="1"/>
              <a:t>feugiat</a:t>
            </a:r>
            <a:r>
              <a:rPr lang="en-GB" dirty="0"/>
              <a:t>.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finibus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. </a:t>
            </a:r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porta</a:t>
            </a:r>
            <a:r>
              <a:rPr lang="en-GB" dirty="0"/>
              <a:t>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est.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 id </a:t>
            </a:r>
            <a:r>
              <a:rPr lang="en-GB" dirty="0" err="1"/>
              <a:t>venenatis</a:t>
            </a:r>
            <a:r>
              <a:rPr lang="en-GB" dirty="0"/>
              <a:t>. </a:t>
            </a:r>
            <a:r>
              <a:rPr lang="en-GB" dirty="0" err="1"/>
              <a:t>Praesent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dui </a:t>
            </a:r>
            <a:r>
              <a:rPr lang="en-GB" dirty="0" err="1"/>
              <a:t>cursus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vitae,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. Maecenas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id </a:t>
            </a:r>
            <a:r>
              <a:rPr lang="en-GB" dirty="0" err="1"/>
              <a:t>sagittis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tempus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in, </a:t>
            </a:r>
            <a:r>
              <a:rPr lang="en-GB" dirty="0" err="1"/>
              <a:t>interdum</a:t>
            </a:r>
            <a:r>
              <a:rPr lang="en-GB" dirty="0"/>
              <a:t> vitae ligula.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venenatis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tellus</a:t>
            </a:r>
            <a:r>
              <a:rPr lang="en-GB" dirty="0"/>
              <a:t> </a:t>
            </a:r>
            <a:r>
              <a:rPr lang="en-GB" dirty="0" err="1"/>
              <a:t>fermentum</a:t>
            </a:r>
            <a:r>
              <a:rPr lang="en-GB" dirty="0"/>
              <a:t>,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 mi,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rutrum</a:t>
            </a:r>
            <a:r>
              <a:rPr lang="en-GB" dirty="0"/>
              <a:t>.</a:t>
            </a:r>
          </a:p>
          <a:p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viverra</a:t>
            </a:r>
            <a:r>
              <a:rPr lang="en-GB" dirty="0"/>
              <a:t>,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varius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. </a:t>
            </a:r>
            <a:r>
              <a:rPr lang="en-GB" dirty="0" err="1"/>
              <a:t>Curabitur</a:t>
            </a:r>
            <a:r>
              <a:rPr lang="en-GB" dirty="0"/>
              <a:t>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a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convallis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id mi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vitae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. </a:t>
            </a:r>
            <a:r>
              <a:rPr lang="en-GB" dirty="0" err="1"/>
              <a:t>Proin</a:t>
            </a:r>
            <a:r>
              <a:rPr lang="en-GB" dirty="0"/>
              <a:t> </a:t>
            </a:r>
            <a:r>
              <a:rPr lang="en-GB" dirty="0" err="1"/>
              <a:t>pulvinar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non </a:t>
            </a:r>
            <a:r>
              <a:rPr lang="en-GB" dirty="0" err="1"/>
              <a:t>fermentum</a:t>
            </a:r>
            <a:r>
              <a:rPr lang="en-GB" dirty="0"/>
              <a:t> </a:t>
            </a:r>
            <a:r>
              <a:rPr lang="en-GB" dirty="0" err="1"/>
              <a:t>rhoncus</a:t>
            </a:r>
            <a:r>
              <a:rPr lang="en-GB" dirty="0"/>
              <a:t>. </a:t>
            </a:r>
            <a:r>
              <a:rPr lang="en-GB" dirty="0" err="1"/>
              <a:t>Proin</a:t>
            </a:r>
            <a:r>
              <a:rPr lang="en-GB" dirty="0"/>
              <a:t> quam </a:t>
            </a:r>
            <a:r>
              <a:rPr lang="en-GB" dirty="0" err="1"/>
              <a:t>enim</a:t>
            </a:r>
            <a:r>
              <a:rPr lang="en-GB" dirty="0"/>
              <a:t>, </a:t>
            </a:r>
            <a:r>
              <a:rPr lang="en-GB" dirty="0" err="1"/>
              <a:t>dapibus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elementum</a:t>
            </a:r>
            <a:r>
              <a:rPr lang="en-GB" dirty="0"/>
              <a:t> </a:t>
            </a:r>
            <a:r>
              <a:rPr lang="en-GB" dirty="0" err="1"/>
              <a:t>vehicula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  <a:r>
              <a:rPr lang="en-GB" dirty="0" err="1"/>
              <a:t>Aenean</a:t>
            </a:r>
            <a:r>
              <a:rPr lang="en-GB" dirty="0"/>
              <a:t> at </a:t>
            </a:r>
            <a:r>
              <a:rPr lang="en-GB" dirty="0" err="1"/>
              <a:t>posuere</a:t>
            </a:r>
            <a:r>
              <a:rPr lang="en-GB" dirty="0"/>
              <a:t> nisi. </a:t>
            </a:r>
            <a:r>
              <a:rPr lang="en-GB" dirty="0" err="1"/>
              <a:t>Etiam</a:t>
            </a:r>
            <a:r>
              <a:rPr lang="en-GB" dirty="0"/>
              <a:t> id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,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elementum</a:t>
            </a:r>
            <a:r>
              <a:rPr lang="en-GB" dirty="0"/>
              <a:t> dui.</a:t>
            </a:r>
          </a:p>
          <a:p>
            <a:r>
              <a:rPr lang="en-GB" dirty="0" err="1"/>
              <a:t>Vivamvulputate</a:t>
            </a:r>
            <a:r>
              <a:rPr lang="en-GB" dirty="0"/>
              <a:t> nisi, </a:t>
            </a:r>
            <a:r>
              <a:rPr lang="en-GB" dirty="0" err="1"/>
              <a:t>varius</a:t>
            </a:r>
            <a:r>
              <a:rPr lang="en-GB" dirty="0"/>
              <a:t> us a lacus in mi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. In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gravida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id </a:t>
            </a:r>
            <a:r>
              <a:rPr lang="en-GB" dirty="0" err="1"/>
              <a:t>neque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id vitae </a:t>
            </a:r>
            <a:r>
              <a:rPr lang="en-GB" dirty="0" err="1"/>
              <a:t>enim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semper, </a:t>
            </a:r>
            <a:r>
              <a:rPr lang="en-GB" dirty="0" err="1"/>
              <a:t>risus</a:t>
            </a:r>
            <a:r>
              <a:rPr lang="en-GB" dirty="0"/>
              <a:t> ac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bibendum</a:t>
            </a:r>
            <a:r>
              <a:rPr lang="en-GB" dirty="0"/>
              <a:t>, magna dui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.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 et,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Suspendisse</a:t>
            </a:r>
            <a:r>
              <a:rPr lang="en-GB" dirty="0"/>
              <a:t> </a:t>
            </a:r>
            <a:r>
              <a:rPr lang="en-GB" dirty="0" err="1"/>
              <a:t>potenti</a:t>
            </a:r>
            <a:r>
              <a:rPr lang="en-GB" dirty="0"/>
              <a:t>. </a:t>
            </a:r>
            <a:r>
              <a:rPr lang="en-GB" dirty="0" err="1"/>
              <a:t>Donec</a:t>
            </a:r>
            <a:r>
              <a:rPr lang="en-GB" dirty="0"/>
              <a:t> non </a:t>
            </a:r>
            <a:r>
              <a:rPr lang="en-GB" dirty="0" err="1"/>
              <a:t>odio</a:t>
            </a:r>
            <a:r>
              <a:rPr lang="en-GB" dirty="0"/>
              <a:t> ac lacus </a:t>
            </a:r>
            <a:r>
              <a:rPr lang="en-GB" dirty="0" err="1"/>
              <a:t>varius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. </a:t>
            </a:r>
            <a:r>
              <a:rPr lang="en-GB" dirty="0" err="1"/>
              <a:t>Pellentesque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</a:t>
            </a:r>
            <a:r>
              <a:rPr lang="en-GB" dirty="0" err="1"/>
              <a:t>nisl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molestie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, et </a:t>
            </a:r>
            <a:r>
              <a:rPr lang="en-GB" dirty="0" err="1"/>
              <a:t>venenatis</a:t>
            </a:r>
            <a:r>
              <a:rPr lang="en-GB" dirty="0"/>
              <a:t> magna.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, id </a:t>
            </a:r>
            <a:r>
              <a:rPr lang="en-GB" dirty="0" err="1"/>
              <a:t>rhoncus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imperdiet</a:t>
            </a:r>
            <a:r>
              <a:rPr lang="en-GB" dirty="0"/>
              <a:t> a. Integer </a:t>
            </a:r>
            <a:r>
              <a:rPr lang="en-GB" dirty="0" err="1"/>
              <a:t>venenatis</a:t>
            </a:r>
            <a:r>
              <a:rPr lang="en-GB" dirty="0"/>
              <a:t>, mi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, magna magna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lacus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.</a:t>
            </a:r>
          </a:p>
        </p:txBody>
      </p:sp>
      <p:pic>
        <p:nvPicPr>
          <p:cNvPr id="13" name="Picture Placeholder 12" descr="Screen Shot 2017-04-24 at 14.51.02.png"/>
          <p:cNvPicPr>
            <a:picLocks noGrp="1" noChangeAspect="1"/>
          </p:cNvPicPr>
          <p:nvPr>
            <p:ph type="pic" sz="quarter" idx="2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4" b="624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23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 quam. </a:t>
            </a:r>
            <a:r>
              <a:rPr lang="en-GB" dirty="0" err="1"/>
              <a:t>Duis</a:t>
            </a:r>
            <a:r>
              <a:rPr lang="en-GB" dirty="0"/>
              <a:t> et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  <a:r>
              <a:rPr lang="en-GB" dirty="0" err="1"/>
              <a:t>Cras</a:t>
            </a:r>
            <a:r>
              <a:rPr lang="en-GB" dirty="0"/>
              <a:t>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vitae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Suspendisse</a:t>
            </a:r>
            <a:r>
              <a:rPr lang="en-GB" dirty="0"/>
              <a:t>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, </a:t>
            </a:r>
            <a:r>
              <a:rPr lang="en-GB" dirty="0" err="1"/>
              <a:t>egestas</a:t>
            </a:r>
            <a:r>
              <a:rPr lang="en-GB" dirty="0"/>
              <a:t> non </a:t>
            </a:r>
            <a:r>
              <a:rPr lang="en-GB" dirty="0" err="1"/>
              <a:t>tortor</a:t>
            </a:r>
            <a:r>
              <a:rPr lang="en-GB" dirty="0"/>
              <a:t> </a:t>
            </a:r>
            <a:r>
              <a:rPr lang="en-GB" dirty="0" err="1"/>
              <a:t>auctor</a:t>
            </a:r>
            <a:r>
              <a:rPr lang="en-GB" dirty="0"/>
              <a:t>,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. Nam a </a:t>
            </a:r>
            <a:r>
              <a:rPr lang="en-GB" dirty="0" err="1"/>
              <a:t>pharetra</a:t>
            </a:r>
            <a:r>
              <a:rPr lang="en-GB" dirty="0"/>
              <a:t> magna. </a:t>
            </a:r>
            <a:r>
              <a:rPr lang="en-GB" dirty="0" err="1"/>
              <a:t>Aenean</a:t>
            </a:r>
            <a:r>
              <a:rPr lang="en-GB" dirty="0"/>
              <a:t> </a:t>
            </a:r>
            <a:r>
              <a:rPr lang="en-GB" dirty="0" err="1"/>
              <a:t>eleifend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. </a:t>
            </a:r>
            <a:r>
              <a:rPr lang="en-GB" dirty="0" err="1"/>
              <a:t>Pellentesque</a:t>
            </a:r>
            <a:r>
              <a:rPr lang="en-GB" dirty="0"/>
              <a:t> et </a:t>
            </a:r>
            <a:r>
              <a:rPr lang="en-GB" dirty="0" err="1"/>
              <a:t>augue</a:t>
            </a:r>
            <a:r>
              <a:rPr lang="en-GB" dirty="0"/>
              <a:t> ac </a:t>
            </a:r>
            <a:r>
              <a:rPr lang="en-GB" dirty="0" err="1"/>
              <a:t>sapien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elementum</a:t>
            </a:r>
            <a:r>
              <a:rPr lang="en-GB" dirty="0"/>
              <a:t> ac </a:t>
            </a:r>
            <a:r>
              <a:rPr lang="en-GB" dirty="0" err="1"/>
              <a:t>convallis</a:t>
            </a:r>
            <a:r>
              <a:rPr lang="en-GB" dirty="0"/>
              <a:t> diam. </a:t>
            </a:r>
            <a:r>
              <a:rPr lang="en-GB" dirty="0" err="1"/>
              <a:t>Etiam</a:t>
            </a:r>
            <a:r>
              <a:rPr lang="en-GB" dirty="0"/>
              <a:t> ac </a:t>
            </a:r>
            <a:r>
              <a:rPr lang="en-GB" dirty="0" err="1"/>
              <a:t>justo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. Nam quam mi,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pellentesque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Cras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</a:t>
            </a:r>
            <a:r>
              <a:rPr lang="en-GB" dirty="0" err="1"/>
              <a:t>ultrices</a:t>
            </a:r>
            <a:r>
              <a:rPr lang="en-GB" dirty="0"/>
              <a:t> ac </a:t>
            </a:r>
            <a:r>
              <a:rPr lang="en-GB" dirty="0" err="1"/>
              <a:t>porta</a:t>
            </a:r>
            <a:r>
              <a:rPr lang="en-GB" dirty="0"/>
              <a:t> at, </a:t>
            </a:r>
            <a:r>
              <a:rPr lang="en-GB" dirty="0" err="1"/>
              <a:t>ullamcorper</a:t>
            </a:r>
            <a:r>
              <a:rPr lang="en-GB" dirty="0"/>
              <a:t> a lacus. </a:t>
            </a:r>
            <a:r>
              <a:rPr lang="en-GB" dirty="0" err="1"/>
              <a:t>Sed</a:t>
            </a:r>
            <a:r>
              <a:rPr lang="en-GB" dirty="0"/>
              <a:t> lacus </a:t>
            </a:r>
            <a:r>
              <a:rPr lang="en-GB" dirty="0" err="1"/>
              <a:t>turpis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ac </a:t>
            </a:r>
            <a:r>
              <a:rPr lang="en-GB" dirty="0" err="1"/>
              <a:t>elit</a:t>
            </a:r>
            <a:r>
              <a:rPr lang="en-GB" dirty="0"/>
              <a:t> id,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sem.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rutrum</a:t>
            </a:r>
            <a:r>
              <a:rPr lang="en-GB" dirty="0"/>
              <a:t>, </a:t>
            </a:r>
            <a:r>
              <a:rPr lang="en-GB" dirty="0" err="1"/>
              <a:t>mauris</a:t>
            </a:r>
            <a:r>
              <a:rPr lang="en-GB" dirty="0"/>
              <a:t> a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lacinia</a:t>
            </a:r>
            <a:r>
              <a:rPr lang="en-GB" dirty="0"/>
              <a:t>, </a:t>
            </a:r>
            <a:r>
              <a:rPr lang="en-GB" dirty="0" err="1"/>
              <a:t>odio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magna,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ex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et </a:t>
            </a:r>
            <a:r>
              <a:rPr lang="en-GB" dirty="0" err="1"/>
              <a:t>accumsan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,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.</a:t>
            </a:r>
          </a:p>
          <a:p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, at </a:t>
            </a:r>
            <a:r>
              <a:rPr lang="en-GB" dirty="0" err="1"/>
              <a:t>fringilla</a:t>
            </a:r>
            <a:r>
              <a:rPr lang="en-GB" dirty="0"/>
              <a:t> ligula </a:t>
            </a:r>
            <a:r>
              <a:rPr lang="en-GB" dirty="0" err="1"/>
              <a:t>imperdiet</a:t>
            </a:r>
            <a:r>
              <a:rPr lang="en-GB" dirty="0"/>
              <a:t> id. In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,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sodales</a:t>
            </a:r>
            <a:r>
              <a:rPr lang="en-GB" dirty="0"/>
              <a:t> ligula </a:t>
            </a:r>
            <a:r>
              <a:rPr lang="en-GB" dirty="0" err="1"/>
              <a:t>sem</a:t>
            </a:r>
            <a:r>
              <a:rPr lang="en-GB" dirty="0"/>
              <a:t>, ac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lacus vitae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. Maecenas et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Aenean</a:t>
            </a:r>
            <a:r>
              <a:rPr lang="en-GB" dirty="0"/>
              <a:t>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id ligula </a:t>
            </a:r>
            <a:r>
              <a:rPr lang="en-GB" dirty="0" err="1"/>
              <a:t>finibus</a:t>
            </a:r>
            <a:r>
              <a:rPr lang="en-GB" dirty="0"/>
              <a:t>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. Integer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, id semper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cursus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, vitae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vitae.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Duis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, </a:t>
            </a:r>
            <a:r>
              <a:rPr lang="en-GB" dirty="0" err="1"/>
              <a:t>enim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,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/>
              <a:t>, vitae </a:t>
            </a:r>
            <a:r>
              <a:rPr lang="en-GB" dirty="0" err="1"/>
              <a:t>eleifend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pulvinar</a:t>
            </a:r>
            <a:r>
              <a:rPr lang="en-GB" dirty="0"/>
              <a:t> </a:t>
            </a:r>
            <a:r>
              <a:rPr lang="en-GB" dirty="0" err="1"/>
              <a:t>orci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, in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auctor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dapibus</a:t>
            </a:r>
            <a:r>
              <a:rPr lang="en-GB" dirty="0"/>
              <a:t> </a:t>
            </a:r>
            <a:r>
              <a:rPr lang="en-GB" dirty="0" err="1"/>
              <a:t>rhoncus</a:t>
            </a:r>
            <a:r>
              <a:rPr lang="en-GB" dirty="0"/>
              <a:t>.</a:t>
            </a:r>
          </a:p>
          <a:p>
            <a:r>
              <a:rPr lang="en-GB" dirty="0"/>
              <a:t>Maecenas at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in </a:t>
            </a:r>
            <a:r>
              <a:rPr lang="en-GB" dirty="0" err="1"/>
              <a:t>mattis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. </a:t>
            </a:r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bibendum</a:t>
            </a:r>
            <a:r>
              <a:rPr lang="en-GB" dirty="0"/>
              <a:t>. </a:t>
            </a:r>
            <a:r>
              <a:rPr lang="en-GB" dirty="0" err="1"/>
              <a:t>Interdum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ante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primis</a:t>
            </a:r>
            <a:r>
              <a:rPr lang="en-GB" dirty="0"/>
              <a:t> in </a:t>
            </a:r>
            <a:r>
              <a:rPr lang="en-GB" dirty="0" err="1"/>
              <a:t>faucibus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a </a:t>
            </a:r>
            <a:r>
              <a:rPr lang="en-GB" dirty="0" err="1"/>
              <a:t>elementum</a:t>
            </a:r>
            <a:r>
              <a:rPr lang="en-GB" dirty="0"/>
              <a:t> tempus. </a:t>
            </a:r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id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varius</a:t>
            </a:r>
            <a:r>
              <a:rPr lang="en-GB" dirty="0"/>
              <a:t>, </a:t>
            </a:r>
            <a:r>
              <a:rPr lang="en-GB" dirty="0" err="1"/>
              <a:t>rutrum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ligula </a:t>
            </a:r>
            <a:r>
              <a:rPr lang="en-GB" dirty="0" err="1"/>
              <a:t>feugiat</a:t>
            </a:r>
            <a:r>
              <a:rPr lang="en-GB" dirty="0"/>
              <a:t>.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finibus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. </a:t>
            </a:r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porta</a:t>
            </a:r>
            <a:r>
              <a:rPr lang="en-GB" dirty="0"/>
              <a:t>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est.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 id </a:t>
            </a:r>
            <a:r>
              <a:rPr lang="en-GB" dirty="0" err="1"/>
              <a:t>venenatis</a:t>
            </a:r>
            <a:r>
              <a:rPr lang="en-GB" dirty="0"/>
              <a:t>. </a:t>
            </a:r>
            <a:r>
              <a:rPr lang="en-GB" dirty="0" err="1"/>
              <a:t>Praesent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dui </a:t>
            </a:r>
            <a:r>
              <a:rPr lang="en-GB" dirty="0" err="1"/>
              <a:t>cursus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vitae,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. Maecenas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id </a:t>
            </a:r>
            <a:r>
              <a:rPr lang="en-GB" dirty="0" err="1"/>
              <a:t>sagittis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tempus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in, </a:t>
            </a:r>
            <a:r>
              <a:rPr lang="en-GB" dirty="0" err="1"/>
              <a:t>interdum</a:t>
            </a:r>
            <a:r>
              <a:rPr lang="en-GB" dirty="0"/>
              <a:t> vitae ligula.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venenatis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tellus</a:t>
            </a:r>
            <a:r>
              <a:rPr lang="en-GB" dirty="0"/>
              <a:t> </a:t>
            </a:r>
            <a:r>
              <a:rPr lang="en-GB" dirty="0" err="1"/>
              <a:t>fermentum</a:t>
            </a:r>
            <a:r>
              <a:rPr lang="en-GB" dirty="0"/>
              <a:t>,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 mi,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rutrum</a:t>
            </a:r>
            <a:r>
              <a:rPr lang="en-GB" dirty="0"/>
              <a:t>.</a:t>
            </a:r>
          </a:p>
          <a:p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viverra</a:t>
            </a:r>
            <a:r>
              <a:rPr lang="en-GB" dirty="0"/>
              <a:t>,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varius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. </a:t>
            </a:r>
            <a:r>
              <a:rPr lang="en-GB" dirty="0" err="1"/>
              <a:t>Curabitur</a:t>
            </a:r>
            <a:r>
              <a:rPr lang="en-GB" dirty="0"/>
              <a:t>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a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convallis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id mi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vitae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. </a:t>
            </a:r>
            <a:r>
              <a:rPr lang="en-GB" dirty="0" err="1"/>
              <a:t>Proin</a:t>
            </a:r>
            <a:r>
              <a:rPr lang="en-GB" dirty="0"/>
              <a:t> </a:t>
            </a:r>
            <a:r>
              <a:rPr lang="en-GB" dirty="0" err="1"/>
              <a:t>pulvinar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non </a:t>
            </a:r>
            <a:r>
              <a:rPr lang="en-GB" dirty="0" err="1"/>
              <a:t>fermentum</a:t>
            </a:r>
            <a:r>
              <a:rPr lang="en-GB" dirty="0"/>
              <a:t> </a:t>
            </a:r>
            <a:r>
              <a:rPr lang="en-GB" dirty="0" err="1"/>
              <a:t>rhoncus</a:t>
            </a:r>
            <a:r>
              <a:rPr lang="en-GB" dirty="0"/>
              <a:t>. </a:t>
            </a:r>
            <a:r>
              <a:rPr lang="en-GB" dirty="0" err="1"/>
              <a:t>Proin</a:t>
            </a:r>
            <a:r>
              <a:rPr lang="en-GB" dirty="0"/>
              <a:t> quam </a:t>
            </a:r>
            <a:r>
              <a:rPr lang="en-GB" dirty="0" err="1"/>
              <a:t>enim</a:t>
            </a:r>
            <a:r>
              <a:rPr lang="en-GB" dirty="0"/>
              <a:t>, </a:t>
            </a:r>
            <a:r>
              <a:rPr lang="en-GB" dirty="0" err="1"/>
              <a:t>dapibus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elementum</a:t>
            </a:r>
            <a:r>
              <a:rPr lang="en-GB" dirty="0"/>
              <a:t> </a:t>
            </a:r>
            <a:r>
              <a:rPr lang="en-GB" dirty="0" err="1"/>
              <a:t>vehicula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  <a:r>
              <a:rPr lang="en-GB" dirty="0" err="1"/>
              <a:t>Aenean</a:t>
            </a:r>
            <a:r>
              <a:rPr lang="en-GB" dirty="0"/>
              <a:t> at </a:t>
            </a:r>
            <a:r>
              <a:rPr lang="en-GB" dirty="0" err="1"/>
              <a:t>posuere</a:t>
            </a:r>
            <a:r>
              <a:rPr lang="en-GB" dirty="0"/>
              <a:t> nisi. </a:t>
            </a:r>
            <a:r>
              <a:rPr lang="en-GB" dirty="0" err="1"/>
              <a:t>Etiam</a:t>
            </a:r>
            <a:r>
              <a:rPr lang="en-GB" dirty="0"/>
              <a:t> id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,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elementum</a:t>
            </a:r>
            <a:r>
              <a:rPr lang="en-GB" dirty="0"/>
              <a:t> dui.</a:t>
            </a:r>
          </a:p>
          <a:p>
            <a:r>
              <a:rPr lang="en-GB" dirty="0" err="1"/>
              <a:t>Vivamvulputate</a:t>
            </a:r>
            <a:r>
              <a:rPr lang="en-GB" dirty="0"/>
              <a:t> nisi, </a:t>
            </a:r>
            <a:r>
              <a:rPr lang="en-GB" dirty="0" err="1"/>
              <a:t>varius</a:t>
            </a:r>
            <a:r>
              <a:rPr lang="en-GB" dirty="0"/>
              <a:t> us a lacus in mi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. In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gravida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id </a:t>
            </a:r>
            <a:r>
              <a:rPr lang="en-GB" dirty="0" err="1"/>
              <a:t>neque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id vitae </a:t>
            </a:r>
            <a:r>
              <a:rPr lang="en-GB" dirty="0" err="1"/>
              <a:t>enim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semper, </a:t>
            </a:r>
            <a:r>
              <a:rPr lang="en-GB" dirty="0" err="1"/>
              <a:t>risus</a:t>
            </a:r>
            <a:r>
              <a:rPr lang="en-GB" dirty="0"/>
              <a:t> ac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bibendum</a:t>
            </a:r>
            <a:r>
              <a:rPr lang="en-GB" dirty="0"/>
              <a:t>, magna dui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.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 et,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Suspendisse</a:t>
            </a:r>
            <a:r>
              <a:rPr lang="en-GB" dirty="0"/>
              <a:t> </a:t>
            </a:r>
            <a:r>
              <a:rPr lang="en-GB" dirty="0" err="1"/>
              <a:t>potenti</a:t>
            </a:r>
            <a:r>
              <a:rPr lang="en-GB" dirty="0"/>
              <a:t>. </a:t>
            </a:r>
            <a:r>
              <a:rPr lang="en-GB" dirty="0" err="1"/>
              <a:t>Donec</a:t>
            </a:r>
            <a:r>
              <a:rPr lang="en-GB" dirty="0"/>
              <a:t> non </a:t>
            </a:r>
            <a:r>
              <a:rPr lang="en-GB" dirty="0" err="1"/>
              <a:t>odio</a:t>
            </a:r>
            <a:r>
              <a:rPr lang="en-GB" dirty="0"/>
              <a:t> ac lacus </a:t>
            </a:r>
            <a:r>
              <a:rPr lang="en-GB" dirty="0" err="1"/>
              <a:t>varius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. </a:t>
            </a:r>
            <a:r>
              <a:rPr lang="en-GB" dirty="0" err="1"/>
              <a:t>Pellentesque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</a:t>
            </a:r>
            <a:r>
              <a:rPr lang="en-GB" dirty="0" err="1"/>
              <a:t>nisl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molestie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, et </a:t>
            </a:r>
            <a:r>
              <a:rPr lang="en-GB" dirty="0" err="1"/>
              <a:t>venenatis</a:t>
            </a:r>
            <a:r>
              <a:rPr lang="en-GB" dirty="0"/>
              <a:t> magna.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, id </a:t>
            </a:r>
            <a:r>
              <a:rPr lang="en-GB" dirty="0" err="1"/>
              <a:t>rhoncus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imperdiet</a:t>
            </a:r>
            <a:r>
              <a:rPr lang="en-GB" dirty="0"/>
              <a:t> a. Integer </a:t>
            </a:r>
            <a:r>
              <a:rPr lang="en-GB" dirty="0" err="1"/>
              <a:t>venenatis</a:t>
            </a:r>
            <a:r>
              <a:rPr lang="en-GB" dirty="0"/>
              <a:t>, mi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, magna magna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lacus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 quam. </a:t>
            </a:r>
            <a:r>
              <a:rPr lang="en-GB" dirty="0" err="1"/>
              <a:t>Duis</a:t>
            </a:r>
            <a:r>
              <a:rPr lang="en-GB" dirty="0"/>
              <a:t> et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  <a:r>
              <a:rPr lang="en-GB" dirty="0" err="1"/>
              <a:t>Cras</a:t>
            </a:r>
            <a:r>
              <a:rPr lang="en-GB" dirty="0"/>
              <a:t>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vitae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Suspendisse</a:t>
            </a:r>
            <a:r>
              <a:rPr lang="en-GB" dirty="0"/>
              <a:t>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, </a:t>
            </a:r>
            <a:r>
              <a:rPr lang="en-GB" dirty="0" err="1"/>
              <a:t>egestas</a:t>
            </a:r>
            <a:r>
              <a:rPr lang="en-GB" dirty="0"/>
              <a:t> non </a:t>
            </a:r>
            <a:r>
              <a:rPr lang="en-GB" dirty="0" err="1"/>
              <a:t>tortor</a:t>
            </a:r>
            <a:r>
              <a:rPr lang="en-GB" dirty="0"/>
              <a:t> </a:t>
            </a:r>
            <a:r>
              <a:rPr lang="en-GB" dirty="0" err="1"/>
              <a:t>auctor</a:t>
            </a:r>
            <a:r>
              <a:rPr lang="en-GB" dirty="0"/>
              <a:t>,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. Nam a </a:t>
            </a:r>
            <a:r>
              <a:rPr lang="en-GB" dirty="0" err="1"/>
              <a:t>pharetra</a:t>
            </a:r>
            <a:r>
              <a:rPr lang="en-GB" dirty="0"/>
              <a:t> magna. </a:t>
            </a:r>
            <a:r>
              <a:rPr lang="en-GB" dirty="0" err="1"/>
              <a:t>Aenean</a:t>
            </a:r>
            <a:r>
              <a:rPr lang="en-GB" dirty="0"/>
              <a:t> </a:t>
            </a:r>
            <a:r>
              <a:rPr lang="en-GB" dirty="0" err="1"/>
              <a:t>eleifend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. </a:t>
            </a:r>
            <a:r>
              <a:rPr lang="en-GB" dirty="0" err="1"/>
              <a:t>Pellentesque</a:t>
            </a:r>
            <a:r>
              <a:rPr lang="en-GB" dirty="0"/>
              <a:t> et </a:t>
            </a:r>
            <a:r>
              <a:rPr lang="en-GB" dirty="0" err="1"/>
              <a:t>augue</a:t>
            </a:r>
            <a:r>
              <a:rPr lang="en-GB" dirty="0"/>
              <a:t> ac </a:t>
            </a:r>
            <a:r>
              <a:rPr lang="en-GB" dirty="0" err="1"/>
              <a:t>sapien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elementum</a:t>
            </a:r>
            <a:r>
              <a:rPr lang="en-GB" dirty="0"/>
              <a:t> ac </a:t>
            </a:r>
            <a:r>
              <a:rPr lang="en-GB" dirty="0" err="1"/>
              <a:t>convallis</a:t>
            </a:r>
            <a:r>
              <a:rPr lang="en-GB" dirty="0"/>
              <a:t> diam. </a:t>
            </a:r>
            <a:r>
              <a:rPr lang="en-GB" dirty="0" err="1"/>
              <a:t>Etiam</a:t>
            </a:r>
            <a:r>
              <a:rPr lang="en-GB" dirty="0"/>
              <a:t> ac </a:t>
            </a:r>
            <a:r>
              <a:rPr lang="en-GB" dirty="0" err="1"/>
              <a:t>justo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. Nam quam mi,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pellentesque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Cras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</a:t>
            </a:r>
            <a:r>
              <a:rPr lang="en-GB" dirty="0" err="1"/>
              <a:t>ultrices</a:t>
            </a:r>
            <a:r>
              <a:rPr lang="en-GB" dirty="0"/>
              <a:t> ac </a:t>
            </a:r>
            <a:r>
              <a:rPr lang="en-GB" dirty="0" err="1"/>
              <a:t>porta</a:t>
            </a:r>
            <a:r>
              <a:rPr lang="en-GB" dirty="0"/>
              <a:t> at, </a:t>
            </a:r>
            <a:r>
              <a:rPr lang="en-GB" dirty="0" err="1"/>
              <a:t>ullamcorper</a:t>
            </a:r>
            <a:r>
              <a:rPr lang="en-GB" dirty="0"/>
              <a:t> a lacus. </a:t>
            </a:r>
            <a:r>
              <a:rPr lang="en-GB" dirty="0" err="1"/>
              <a:t>Sed</a:t>
            </a:r>
            <a:r>
              <a:rPr lang="en-GB" dirty="0"/>
              <a:t> lacus </a:t>
            </a:r>
            <a:r>
              <a:rPr lang="en-GB" dirty="0" err="1"/>
              <a:t>turpis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ac </a:t>
            </a:r>
            <a:r>
              <a:rPr lang="en-GB" dirty="0" err="1"/>
              <a:t>elit</a:t>
            </a:r>
            <a:r>
              <a:rPr lang="en-GB" dirty="0"/>
              <a:t> id,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sem.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rutrum</a:t>
            </a:r>
            <a:r>
              <a:rPr lang="en-GB" dirty="0"/>
              <a:t>, </a:t>
            </a:r>
            <a:r>
              <a:rPr lang="en-GB" dirty="0" err="1"/>
              <a:t>mauris</a:t>
            </a:r>
            <a:r>
              <a:rPr lang="en-GB" dirty="0"/>
              <a:t> a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lacinia</a:t>
            </a:r>
            <a:r>
              <a:rPr lang="en-GB" dirty="0"/>
              <a:t>, </a:t>
            </a:r>
            <a:r>
              <a:rPr lang="en-GB" dirty="0" err="1"/>
              <a:t>odio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magna,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ex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et </a:t>
            </a:r>
            <a:r>
              <a:rPr lang="en-GB" dirty="0" err="1"/>
              <a:t>accumsan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,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.</a:t>
            </a:r>
          </a:p>
          <a:p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, at </a:t>
            </a:r>
            <a:r>
              <a:rPr lang="en-GB" dirty="0" err="1"/>
              <a:t>fringilla</a:t>
            </a:r>
            <a:r>
              <a:rPr lang="en-GB" dirty="0"/>
              <a:t> ligula </a:t>
            </a:r>
            <a:r>
              <a:rPr lang="en-GB" dirty="0" err="1"/>
              <a:t>imperdiet</a:t>
            </a:r>
            <a:r>
              <a:rPr lang="en-GB" dirty="0"/>
              <a:t> id. In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,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sodales</a:t>
            </a:r>
            <a:r>
              <a:rPr lang="en-GB" dirty="0"/>
              <a:t> ligula </a:t>
            </a:r>
            <a:r>
              <a:rPr lang="en-GB" dirty="0" err="1"/>
              <a:t>sem</a:t>
            </a:r>
            <a:r>
              <a:rPr lang="en-GB" dirty="0"/>
              <a:t>, ac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lacus vitae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. Maecenas et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Aenean</a:t>
            </a:r>
            <a:r>
              <a:rPr lang="en-GB" dirty="0"/>
              <a:t>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id ligula </a:t>
            </a:r>
            <a:r>
              <a:rPr lang="en-GB" dirty="0" err="1"/>
              <a:t>finibus</a:t>
            </a:r>
            <a:r>
              <a:rPr lang="en-GB" dirty="0"/>
              <a:t>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. Integer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, id semper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cursus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, vitae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vitae.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Duis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, </a:t>
            </a:r>
            <a:r>
              <a:rPr lang="en-GB" dirty="0" err="1"/>
              <a:t>enim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,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/>
              <a:t>, vitae </a:t>
            </a:r>
            <a:r>
              <a:rPr lang="en-GB" dirty="0" err="1"/>
              <a:t>eleifend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pulvinar</a:t>
            </a:r>
            <a:r>
              <a:rPr lang="en-GB" dirty="0"/>
              <a:t> </a:t>
            </a:r>
            <a:r>
              <a:rPr lang="en-GB" dirty="0" err="1"/>
              <a:t>orci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, in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auctor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dapibus</a:t>
            </a:r>
            <a:r>
              <a:rPr lang="en-GB" dirty="0"/>
              <a:t> </a:t>
            </a:r>
            <a:r>
              <a:rPr lang="en-GB" dirty="0" err="1"/>
              <a:t>rhoncus</a:t>
            </a:r>
            <a:r>
              <a:rPr lang="en-GB" dirty="0"/>
              <a:t>.</a:t>
            </a:r>
          </a:p>
          <a:p>
            <a:r>
              <a:rPr lang="en-GB" dirty="0"/>
              <a:t>Maecenas at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in </a:t>
            </a:r>
            <a:r>
              <a:rPr lang="en-GB" dirty="0" err="1"/>
              <a:t>mattis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. </a:t>
            </a:r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bibendum</a:t>
            </a:r>
            <a:r>
              <a:rPr lang="en-GB" dirty="0"/>
              <a:t>. </a:t>
            </a:r>
            <a:r>
              <a:rPr lang="en-GB" dirty="0" err="1"/>
              <a:t>Interdum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ante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primis</a:t>
            </a:r>
            <a:r>
              <a:rPr lang="en-GB" dirty="0"/>
              <a:t> in </a:t>
            </a:r>
            <a:r>
              <a:rPr lang="en-GB" dirty="0" err="1"/>
              <a:t>faucibus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a </a:t>
            </a:r>
            <a:r>
              <a:rPr lang="en-GB" dirty="0" err="1"/>
              <a:t>elementum</a:t>
            </a:r>
            <a:r>
              <a:rPr lang="en-GB" dirty="0"/>
              <a:t> tempus. </a:t>
            </a:r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id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varius</a:t>
            </a:r>
            <a:r>
              <a:rPr lang="en-GB" dirty="0"/>
              <a:t>, </a:t>
            </a:r>
            <a:r>
              <a:rPr lang="en-GB" dirty="0" err="1"/>
              <a:t>rutrum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ligula </a:t>
            </a:r>
            <a:r>
              <a:rPr lang="en-GB" dirty="0" err="1"/>
              <a:t>feugiat</a:t>
            </a:r>
            <a:r>
              <a:rPr lang="en-GB" dirty="0"/>
              <a:t>.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finibus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. </a:t>
            </a:r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porta</a:t>
            </a:r>
            <a:r>
              <a:rPr lang="en-GB" dirty="0"/>
              <a:t>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est.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 id </a:t>
            </a:r>
            <a:r>
              <a:rPr lang="en-GB" dirty="0" err="1"/>
              <a:t>venenatis</a:t>
            </a:r>
            <a:r>
              <a:rPr lang="en-GB" dirty="0"/>
              <a:t>. </a:t>
            </a:r>
            <a:r>
              <a:rPr lang="en-GB" dirty="0" err="1"/>
              <a:t>Praesent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dui </a:t>
            </a:r>
            <a:r>
              <a:rPr lang="en-GB" dirty="0" err="1"/>
              <a:t>cursus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vitae,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. Maecenas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id </a:t>
            </a:r>
            <a:r>
              <a:rPr lang="en-GB" dirty="0" err="1"/>
              <a:t>sagittis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tempus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in, </a:t>
            </a:r>
            <a:r>
              <a:rPr lang="en-GB" dirty="0" err="1"/>
              <a:t>interdum</a:t>
            </a:r>
            <a:r>
              <a:rPr lang="en-GB" dirty="0"/>
              <a:t> vitae ligula.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venenatis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tellus</a:t>
            </a:r>
            <a:r>
              <a:rPr lang="en-GB" dirty="0"/>
              <a:t> </a:t>
            </a:r>
            <a:r>
              <a:rPr lang="en-GB" dirty="0" err="1"/>
              <a:t>fermentum</a:t>
            </a:r>
            <a:r>
              <a:rPr lang="en-GB" dirty="0"/>
              <a:t>,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 mi,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rutrum</a:t>
            </a:r>
            <a:r>
              <a:rPr lang="en-GB" dirty="0"/>
              <a:t>.</a:t>
            </a:r>
          </a:p>
          <a:p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viverra</a:t>
            </a:r>
            <a:r>
              <a:rPr lang="en-GB" dirty="0"/>
              <a:t>,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varius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. </a:t>
            </a:r>
            <a:r>
              <a:rPr lang="en-GB" dirty="0" err="1"/>
              <a:t>Curabitur</a:t>
            </a:r>
            <a:r>
              <a:rPr lang="en-GB" dirty="0"/>
              <a:t>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a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convallis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id mi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vitae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. </a:t>
            </a:r>
            <a:r>
              <a:rPr lang="en-GB" dirty="0" err="1"/>
              <a:t>Proin</a:t>
            </a:r>
            <a:r>
              <a:rPr lang="en-GB" dirty="0"/>
              <a:t> </a:t>
            </a:r>
            <a:r>
              <a:rPr lang="en-GB" dirty="0" err="1"/>
              <a:t>pulvinar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non </a:t>
            </a:r>
            <a:r>
              <a:rPr lang="en-GB" dirty="0" err="1"/>
              <a:t>fermentum</a:t>
            </a:r>
            <a:r>
              <a:rPr lang="en-GB" dirty="0"/>
              <a:t> </a:t>
            </a:r>
            <a:r>
              <a:rPr lang="en-GB" dirty="0" err="1"/>
              <a:t>rhoncus</a:t>
            </a:r>
            <a:r>
              <a:rPr lang="en-GB" dirty="0"/>
              <a:t>. </a:t>
            </a:r>
            <a:r>
              <a:rPr lang="en-GB" dirty="0" err="1"/>
              <a:t>Proin</a:t>
            </a:r>
            <a:r>
              <a:rPr lang="en-GB" dirty="0"/>
              <a:t> quam </a:t>
            </a:r>
            <a:r>
              <a:rPr lang="en-GB" dirty="0" err="1"/>
              <a:t>enim</a:t>
            </a:r>
            <a:r>
              <a:rPr lang="en-GB" dirty="0"/>
              <a:t>, </a:t>
            </a:r>
            <a:r>
              <a:rPr lang="en-GB" dirty="0" err="1"/>
              <a:t>dapibus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elementum</a:t>
            </a:r>
            <a:r>
              <a:rPr lang="en-GB" dirty="0"/>
              <a:t> </a:t>
            </a:r>
            <a:r>
              <a:rPr lang="en-GB" dirty="0" err="1"/>
              <a:t>vehicula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  <a:r>
              <a:rPr lang="en-GB" dirty="0" err="1"/>
              <a:t>Aenean</a:t>
            </a:r>
            <a:r>
              <a:rPr lang="en-GB" dirty="0"/>
              <a:t> at </a:t>
            </a:r>
            <a:r>
              <a:rPr lang="en-GB" dirty="0" err="1"/>
              <a:t>posuere</a:t>
            </a:r>
            <a:r>
              <a:rPr lang="en-GB" dirty="0"/>
              <a:t> nisi. </a:t>
            </a:r>
            <a:r>
              <a:rPr lang="en-GB" dirty="0" err="1"/>
              <a:t>Etiam</a:t>
            </a:r>
            <a:r>
              <a:rPr lang="en-GB" dirty="0"/>
              <a:t> id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,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elementum</a:t>
            </a:r>
            <a:r>
              <a:rPr lang="en-GB" dirty="0"/>
              <a:t> dui.</a:t>
            </a:r>
          </a:p>
          <a:p>
            <a:r>
              <a:rPr lang="en-GB" dirty="0" err="1"/>
              <a:t>Vivamvulputate</a:t>
            </a:r>
            <a:r>
              <a:rPr lang="en-GB" dirty="0"/>
              <a:t> nisi, </a:t>
            </a:r>
            <a:r>
              <a:rPr lang="en-GB" dirty="0" err="1"/>
              <a:t>varius</a:t>
            </a:r>
            <a:r>
              <a:rPr lang="en-GB" dirty="0"/>
              <a:t> us a lacus in mi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. In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gravida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id </a:t>
            </a:r>
            <a:r>
              <a:rPr lang="en-GB" dirty="0" err="1"/>
              <a:t>neque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id vitae </a:t>
            </a:r>
            <a:r>
              <a:rPr lang="en-GB" dirty="0" err="1"/>
              <a:t>enim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semper, </a:t>
            </a:r>
            <a:r>
              <a:rPr lang="en-GB" dirty="0" err="1"/>
              <a:t>risus</a:t>
            </a:r>
            <a:r>
              <a:rPr lang="en-GB" dirty="0"/>
              <a:t> ac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bibendum</a:t>
            </a:r>
            <a:r>
              <a:rPr lang="en-GB" dirty="0"/>
              <a:t>, magna dui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.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 et,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Suspendisse</a:t>
            </a:r>
            <a:r>
              <a:rPr lang="en-GB" dirty="0"/>
              <a:t> </a:t>
            </a:r>
            <a:r>
              <a:rPr lang="en-GB" dirty="0" err="1"/>
              <a:t>potenti</a:t>
            </a:r>
            <a:r>
              <a:rPr lang="en-GB" dirty="0"/>
              <a:t>. </a:t>
            </a:r>
            <a:r>
              <a:rPr lang="en-GB" dirty="0" err="1"/>
              <a:t>Donec</a:t>
            </a:r>
            <a:r>
              <a:rPr lang="en-GB" dirty="0"/>
              <a:t> non </a:t>
            </a:r>
            <a:r>
              <a:rPr lang="en-GB" dirty="0" err="1"/>
              <a:t>odio</a:t>
            </a:r>
            <a:r>
              <a:rPr lang="en-GB" dirty="0"/>
              <a:t> ac lacus </a:t>
            </a:r>
            <a:r>
              <a:rPr lang="en-GB" dirty="0" err="1"/>
              <a:t>varius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. </a:t>
            </a:r>
            <a:r>
              <a:rPr lang="en-GB" dirty="0" err="1"/>
              <a:t>Pellentesque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</a:t>
            </a:r>
            <a:r>
              <a:rPr lang="en-GB" dirty="0" err="1"/>
              <a:t>nisl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molestie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, et </a:t>
            </a:r>
            <a:r>
              <a:rPr lang="en-GB" dirty="0" err="1"/>
              <a:t>venenatis</a:t>
            </a:r>
            <a:r>
              <a:rPr lang="en-GB" dirty="0"/>
              <a:t> magna.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, id </a:t>
            </a:r>
            <a:r>
              <a:rPr lang="en-GB" dirty="0" err="1"/>
              <a:t>rhoncus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imperdiet</a:t>
            </a:r>
            <a:r>
              <a:rPr lang="en-GB" dirty="0"/>
              <a:t> a. Integer </a:t>
            </a:r>
            <a:r>
              <a:rPr lang="en-GB" dirty="0" err="1"/>
              <a:t>venenatis</a:t>
            </a:r>
            <a:r>
              <a:rPr lang="en-GB" dirty="0"/>
              <a:t>, mi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, magna magna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lacus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7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Results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8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, at </a:t>
            </a:r>
            <a:r>
              <a:rPr lang="en-GB" dirty="0" err="1"/>
              <a:t>fringilla</a:t>
            </a:r>
            <a:r>
              <a:rPr lang="en-GB" dirty="0"/>
              <a:t> ligula </a:t>
            </a:r>
            <a:r>
              <a:rPr lang="en-GB" dirty="0" err="1"/>
              <a:t>imperdiet</a:t>
            </a:r>
            <a:r>
              <a:rPr lang="en-GB" dirty="0"/>
              <a:t> id. In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,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sodales</a:t>
            </a:r>
            <a:r>
              <a:rPr lang="en-GB" dirty="0"/>
              <a:t> ligula </a:t>
            </a:r>
            <a:r>
              <a:rPr lang="en-GB" dirty="0" err="1"/>
              <a:t>sem</a:t>
            </a:r>
            <a:r>
              <a:rPr lang="en-GB" dirty="0"/>
              <a:t>, ac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lacus vitae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. Maecenas et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Aenean</a:t>
            </a:r>
            <a:r>
              <a:rPr lang="en-GB" dirty="0"/>
              <a:t>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id ligula </a:t>
            </a:r>
            <a:r>
              <a:rPr lang="en-GB" dirty="0" err="1"/>
              <a:t>finibus</a:t>
            </a:r>
            <a:r>
              <a:rPr lang="en-GB" dirty="0"/>
              <a:t>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. Integer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, id semper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cursus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, vitae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vitae.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Duis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, </a:t>
            </a:r>
            <a:r>
              <a:rPr lang="en-GB" dirty="0" err="1"/>
              <a:t>enim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,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/>
              <a:t>, vitae </a:t>
            </a:r>
            <a:r>
              <a:rPr lang="en-GB" dirty="0" err="1"/>
              <a:t>eleifend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pulvinar</a:t>
            </a:r>
            <a:r>
              <a:rPr lang="en-GB" dirty="0"/>
              <a:t> </a:t>
            </a:r>
            <a:r>
              <a:rPr lang="en-GB" dirty="0" err="1"/>
              <a:t>orci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, in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auctor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dapibus</a:t>
            </a:r>
            <a:r>
              <a:rPr lang="en-GB" dirty="0"/>
              <a:t> </a:t>
            </a:r>
            <a:r>
              <a:rPr lang="en-GB" dirty="0" err="1"/>
              <a:t>rhoncus</a:t>
            </a:r>
            <a:r>
              <a:rPr lang="en-GB" dirty="0"/>
              <a:t>.</a:t>
            </a:r>
          </a:p>
          <a:p>
            <a:r>
              <a:rPr lang="en-GB" dirty="0"/>
              <a:t>Maecenas at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in </a:t>
            </a:r>
            <a:r>
              <a:rPr lang="en-GB" dirty="0" err="1"/>
              <a:t>mattis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. </a:t>
            </a:r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bibendum</a:t>
            </a:r>
            <a:r>
              <a:rPr lang="en-GB" dirty="0"/>
              <a:t>. </a:t>
            </a:r>
            <a:r>
              <a:rPr lang="en-GB" dirty="0" err="1"/>
              <a:t>Interdum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ante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primis</a:t>
            </a:r>
            <a:r>
              <a:rPr lang="en-GB" dirty="0"/>
              <a:t> in </a:t>
            </a:r>
            <a:r>
              <a:rPr lang="en-GB" dirty="0" err="1"/>
              <a:t>faucibus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a </a:t>
            </a:r>
            <a:r>
              <a:rPr lang="en-GB" dirty="0" err="1"/>
              <a:t>elementum</a:t>
            </a:r>
            <a:r>
              <a:rPr lang="en-GB" dirty="0"/>
              <a:t> tempus. </a:t>
            </a:r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id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varius</a:t>
            </a:r>
            <a:r>
              <a:rPr lang="en-GB" dirty="0"/>
              <a:t>, </a:t>
            </a:r>
            <a:r>
              <a:rPr lang="en-GB" dirty="0" err="1"/>
              <a:t>rutrum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ligula </a:t>
            </a:r>
            <a:r>
              <a:rPr lang="en-GB" dirty="0" err="1"/>
              <a:t>feugiat</a:t>
            </a:r>
            <a:r>
              <a:rPr lang="en-GB" dirty="0"/>
              <a:t>.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finibus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. </a:t>
            </a:r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porta</a:t>
            </a:r>
            <a:r>
              <a:rPr lang="en-GB" dirty="0"/>
              <a:t>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est.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 id </a:t>
            </a:r>
            <a:r>
              <a:rPr lang="en-GB" dirty="0" err="1"/>
              <a:t>venenatis</a:t>
            </a:r>
            <a:r>
              <a:rPr lang="en-GB" dirty="0"/>
              <a:t>. </a:t>
            </a:r>
            <a:r>
              <a:rPr lang="en-GB" dirty="0" err="1"/>
              <a:t>Praesent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dui </a:t>
            </a:r>
            <a:r>
              <a:rPr lang="en-GB" dirty="0" err="1"/>
              <a:t>cursus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vitae,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. Maecenas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id </a:t>
            </a:r>
            <a:r>
              <a:rPr lang="en-GB" dirty="0" err="1"/>
              <a:t>sagittis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tempus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in, </a:t>
            </a:r>
            <a:r>
              <a:rPr lang="en-GB" dirty="0" err="1"/>
              <a:t>interdum</a:t>
            </a:r>
            <a:r>
              <a:rPr lang="en-GB" dirty="0"/>
              <a:t> vitae ligula.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venenatis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tellus</a:t>
            </a:r>
            <a:r>
              <a:rPr lang="en-GB" dirty="0"/>
              <a:t> </a:t>
            </a:r>
            <a:r>
              <a:rPr lang="en-GB" dirty="0" err="1"/>
              <a:t>fermentum</a:t>
            </a:r>
            <a:r>
              <a:rPr lang="en-GB" dirty="0"/>
              <a:t>,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.</a:t>
            </a:r>
          </a:p>
        </p:txBody>
      </p:sp>
      <p:pic>
        <p:nvPicPr>
          <p:cNvPr id="14" name="Picture Placeholder 13" descr="Screen Shot 2017-04-24 at 14.51.02.png"/>
          <p:cNvPicPr>
            <a:picLocks noGrp="1" noChangeAspect="1"/>
          </p:cNvPicPr>
          <p:nvPr>
            <p:ph type="pic" sz="quarter" idx="2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0" b="6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83305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Long poster title </a:t>
            </a:r>
            <a:r>
              <a:rPr lang="en-GB" dirty="0"/>
              <a:t>example: </a:t>
            </a:r>
            <a:r>
              <a:rPr lang="en-GB" dirty="0" err="1" smtClean="0"/>
              <a:t>Lorem</a:t>
            </a:r>
            <a:r>
              <a:rPr lang="en-GB" dirty="0" smtClean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 quam. </a:t>
            </a:r>
            <a:r>
              <a:rPr lang="en-GB" dirty="0" err="1"/>
              <a:t>Duis</a:t>
            </a:r>
            <a:r>
              <a:rPr lang="en-GB" dirty="0"/>
              <a:t> et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  <a:r>
              <a:rPr lang="en-GB" dirty="0" err="1"/>
              <a:t>Cras</a:t>
            </a:r>
            <a:r>
              <a:rPr lang="en-GB" dirty="0"/>
              <a:t>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vitae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Suspendisse</a:t>
            </a:r>
            <a:r>
              <a:rPr lang="en-GB" dirty="0"/>
              <a:t>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 smtClean="0"/>
              <a:t>lorem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Methods </a:t>
            </a:r>
            <a:r>
              <a:rPr lang="mr-IN" dirty="0" smtClean="0"/>
              <a:t>–</a:t>
            </a:r>
            <a:r>
              <a:rPr lang="en-GB" dirty="0"/>
              <a:t> title </a:t>
            </a:r>
            <a:r>
              <a:rPr lang="en-GB" dirty="0" smtClean="0"/>
              <a:t>running across </a:t>
            </a:r>
            <a:r>
              <a:rPr lang="en-GB" dirty="0"/>
              <a:t>two </a:t>
            </a:r>
            <a:r>
              <a:rPr lang="en-GB" dirty="0" smtClean="0"/>
              <a:t>lines of text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 quam. </a:t>
            </a:r>
            <a:r>
              <a:rPr lang="en-GB" dirty="0" err="1"/>
              <a:t>Duis</a:t>
            </a:r>
            <a:r>
              <a:rPr lang="en-GB" dirty="0"/>
              <a:t> et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  <a:r>
              <a:rPr lang="en-GB" dirty="0" err="1"/>
              <a:t>Cras</a:t>
            </a:r>
            <a:r>
              <a:rPr lang="en-GB" dirty="0"/>
              <a:t>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vitae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Suspendisse</a:t>
            </a:r>
            <a:r>
              <a:rPr lang="en-GB" dirty="0"/>
              <a:t>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, </a:t>
            </a:r>
            <a:r>
              <a:rPr lang="en-GB" dirty="0" err="1"/>
              <a:t>egestas</a:t>
            </a:r>
            <a:r>
              <a:rPr lang="en-GB" dirty="0"/>
              <a:t> non </a:t>
            </a:r>
            <a:r>
              <a:rPr lang="en-GB" dirty="0" err="1"/>
              <a:t>tortor</a:t>
            </a:r>
            <a:r>
              <a:rPr lang="en-GB" dirty="0"/>
              <a:t> </a:t>
            </a:r>
            <a:r>
              <a:rPr lang="en-GB" dirty="0" err="1"/>
              <a:t>auctor</a:t>
            </a:r>
            <a:r>
              <a:rPr lang="en-GB" dirty="0"/>
              <a:t>,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. Nam a </a:t>
            </a:r>
            <a:r>
              <a:rPr lang="en-GB" dirty="0" err="1"/>
              <a:t>pharetra</a:t>
            </a:r>
            <a:r>
              <a:rPr lang="en-GB" dirty="0"/>
              <a:t> magna. </a:t>
            </a:r>
            <a:r>
              <a:rPr lang="en-GB" dirty="0" err="1"/>
              <a:t>Aenean</a:t>
            </a:r>
            <a:r>
              <a:rPr lang="en-GB" dirty="0"/>
              <a:t> </a:t>
            </a:r>
            <a:r>
              <a:rPr lang="en-GB" dirty="0" err="1"/>
              <a:t>eleifend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. </a:t>
            </a:r>
            <a:r>
              <a:rPr lang="en-GB" dirty="0" err="1"/>
              <a:t>Pellentesque</a:t>
            </a:r>
            <a:r>
              <a:rPr lang="en-GB" dirty="0"/>
              <a:t> et </a:t>
            </a:r>
            <a:r>
              <a:rPr lang="en-GB" dirty="0" err="1"/>
              <a:t>augue</a:t>
            </a:r>
            <a:r>
              <a:rPr lang="en-GB" dirty="0"/>
              <a:t> ac </a:t>
            </a:r>
            <a:r>
              <a:rPr lang="en-GB" dirty="0" err="1"/>
              <a:t>sapien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elementum</a:t>
            </a:r>
            <a:r>
              <a:rPr lang="en-GB" dirty="0"/>
              <a:t> ac </a:t>
            </a:r>
            <a:r>
              <a:rPr lang="en-GB" dirty="0" err="1"/>
              <a:t>convallis</a:t>
            </a:r>
            <a:r>
              <a:rPr lang="en-GB" dirty="0"/>
              <a:t> diam. </a:t>
            </a:r>
            <a:r>
              <a:rPr lang="en-GB" dirty="0" err="1"/>
              <a:t>Etiam</a:t>
            </a:r>
            <a:r>
              <a:rPr lang="en-GB" dirty="0"/>
              <a:t> ac </a:t>
            </a:r>
            <a:r>
              <a:rPr lang="en-GB" dirty="0" err="1"/>
              <a:t>justo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. Nam quam mi,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pellentesque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Cras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</a:t>
            </a:r>
            <a:r>
              <a:rPr lang="en-GB" dirty="0" err="1"/>
              <a:t>ultrices</a:t>
            </a:r>
            <a:r>
              <a:rPr lang="en-GB" dirty="0"/>
              <a:t> ac </a:t>
            </a:r>
            <a:r>
              <a:rPr lang="en-GB" dirty="0" err="1"/>
              <a:t>porta</a:t>
            </a:r>
            <a:r>
              <a:rPr lang="en-GB" dirty="0"/>
              <a:t> at, </a:t>
            </a:r>
            <a:r>
              <a:rPr lang="en-GB" dirty="0" err="1"/>
              <a:t>ullamcorper</a:t>
            </a:r>
            <a:r>
              <a:rPr lang="en-GB" dirty="0"/>
              <a:t> a lacus. </a:t>
            </a:r>
            <a:r>
              <a:rPr lang="en-GB" dirty="0" err="1"/>
              <a:t>Sed</a:t>
            </a:r>
            <a:r>
              <a:rPr lang="en-GB" dirty="0"/>
              <a:t> lacus </a:t>
            </a:r>
            <a:r>
              <a:rPr lang="en-GB" dirty="0" err="1"/>
              <a:t>turpis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ac </a:t>
            </a:r>
            <a:r>
              <a:rPr lang="en-GB" dirty="0" err="1"/>
              <a:t>elit</a:t>
            </a:r>
            <a:r>
              <a:rPr lang="en-GB" dirty="0"/>
              <a:t> id,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sem.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rutrum</a:t>
            </a:r>
            <a:r>
              <a:rPr lang="en-GB" dirty="0"/>
              <a:t>, </a:t>
            </a:r>
            <a:r>
              <a:rPr lang="en-GB" dirty="0" err="1"/>
              <a:t>mauris</a:t>
            </a:r>
            <a:r>
              <a:rPr lang="en-GB" dirty="0"/>
              <a:t> a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lacinia</a:t>
            </a:r>
            <a:r>
              <a:rPr lang="en-GB" dirty="0"/>
              <a:t>, </a:t>
            </a:r>
            <a:r>
              <a:rPr lang="en-GB" dirty="0" err="1"/>
              <a:t>odio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magna,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ex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et </a:t>
            </a:r>
            <a:r>
              <a:rPr lang="en-GB" dirty="0" err="1"/>
              <a:t>accumsan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,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.</a:t>
            </a:r>
          </a:p>
          <a:p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, at </a:t>
            </a:r>
            <a:r>
              <a:rPr lang="en-GB" dirty="0" err="1"/>
              <a:t>fringilla</a:t>
            </a:r>
            <a:r>
              <a:rPr lang="en-GB" dirty="0"/>
              <a:t> ligula </a:t>
            </a:r>
            <a:r>
              <a:rPr lang="en-GB" dirty="0" err="1"/>
              <a:t>imperdiet</a:t>
            </a:r>
            <a:r>
              <a:rPr lang="en-GB" dirty="0"/>
              <a:t> id. In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,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sodales</a:t>
            </a:r>
            <a:r>
              <a:rPr lang="en-GB" dirty="0"/>
              <a:t> ligula </a:t>
            </a:r>
            <a:r>
              <a:rPr lang="en-GB" dirty="0" err="1"/>
              <a:t>sem</a:t>
            </a:r>
            <a:r>
              <a:rPr lang="en-GB" dirty="0"/>
              <a:t>, ac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lacus vitae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. Maecenas et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Aenean</a:t>
            </a:r>
            <a:r>
              <a:rPr lang="en-GB" dirty="0"/>
              <a:t>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id ligula </a:t>
            </a:r>
            <a:r>
              <a:rPr lang="en-GB" dirty="0" err="1"/>
              <a:t>finibus</a:t>
            </a:r>
            <a:r>
              <a:rPr lang="en-GB" dirty="0"/>
              <a:t>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. Integer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, id semper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cursus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, vitae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vitae.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Duis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, </a:t>
            </a:r>
            <a:r>
              <a:rPr lang="en-GB" dirty="0" err="1"/>
              <a:t>enim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,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/>
              <a:t>, vitae </a:t>
            </a:r>
            <a:r>
              <a:rPr lang="en-GB" dirty="0" err="1"/>
              <a:t>eleifend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pulvinar</a:t>
            </a:r>
            <a:r>
              <a:rPr lang="en-GB" dirty="0"/>
              <a:t> </a:t>
            </a:r>
            <a:r>
              <a:rPr lang="en-GB" dirty="0" err="1"/>
              <a:t>orci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, in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auctor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dapibus</a:t>
            </a:r>
            <a:r>
              <a:rPr lang="en-GB" dirty="0"/>
              <a:t> </a:t>
            </a:r>
            <a:r>
              <a:rPr lang="en-GB" dirty="0" err="1"/>
              <a:t>rhoncus</a:t>
            </a:r>
            <a:r>
              <a:rPr lang="en-GB" dirty="0"/>
              <a:t>.</a:t>
            </a:r>
          </a:p>
          <a:p>
            <a:r>
              <a:rPr lang="en-GB" dirty="0"/>
              <a:t>Maecenas at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in </a:t>
            </a:r>
            <a:r>
              <a:rPr lang="en-GB" dirty="0" err="1"/>
              <a:t>mattis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. </a:t>
            </a:r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bibendum</a:t>
            </a:r>
            <a:r>
              <a:rPr lang="en-GB" dirty="0"/>
              <a:t>. </a:t>
            </a:r>
            <a:r>
              <a:rPr lang="en-GB" dirty="0" err="1"/>
              <a:t>Interdum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ante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primis</a:t>
            </a:r>
            <a:r>
              <a:rPr lang="en-GB" dirty="0"/>
              <a:t> in </a:t>
            </a:r>
            <a:r>
              <a:rPr lang="en-GB" dirty="0" err="1"/>
              <a:t>faucibus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a </a:t>
            </a:r>
            <a:r>
              <a:rPr lang="en-GB" dirty="0" err="1"/>
              <a:t>elementum</a:t>
            </a:r>
            <a:r>
              <a:rPr lang="en-GB" dirty="0"/>
              <a:t> tempus. </a:t>
            </a:r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id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varius</a:t>
            </a:r>
            <a:r>
              <a:rPr lang="en-GB" dirty="0"/>
              <a:t>, </a:t>
            </a:r>
            <a:r>
              <a:rPr lang="en-GB" dirty="0" err="1"/>
              <a:t>rutrum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ligula </a:t>
            </a:r>
            <a:r>
              <a:rPr lang="en-GB" dirty="0" err="1"/>
              <a:t>feugiat</a:t>
            </a:r>
            <a:r>
              <a:rPr lang="en-GB" dirty="0"/>
              <a:t>.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finibus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. </a:t>
            </a:r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porta</a:t>
            </a:r>
            <a:r>
              <a:rPr lang="en-GB" dirty="0"/>
              <a:t>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est.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 id </a:t>
            </a:r>
            <a:r>
              <a:rPr lang="en-GB" dirty="0" err="1"/>
              <a:t>venenatis</a:t>
            </a:r>
            <a:r>
              <a:rPr lang="en-GB" dirty="0"/>
              <a:t>. </a:t>
            </a:r>
            <a:r>
              <a:rPr lang="en-GB" dirty="0" err="1"/>
              <a:t>Praesent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dui </a:t>
            </a:r>
            <a:r>
              <a:rPr lang="en-GB" dirty="0" err="1"/>
              <a:t>cursus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vitae,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. Maecenas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id </a:t>
            </a:r>
            <a:r>
              <a:rPr lang="en-GB" dirty="0" err="1"/>
              <a:t>sagittis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tempus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in, </a:t>
            </a:r>
            <a:r>
              <a:rPr lang="en-GB" dirty="0" err="1"/>
              <a:t>interdum</a:t>
            </a:r>
            <a:r>
              <a:rPr lang="en-GB" dirty="0"/>
              <a:t> vitae ligula.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venenatis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tellus</a:t>
            </a:r>
            <a:r>
              <a:rPr lang="en-GB" dirty="0"/>
              <a:t> </a:t>
            </a:r>
            <a:r>
              <a:rPr lang="en-GB" dirty="0" err="1"/>
              <a:t>fermentum</a:t>
            </a:r>
            <a:r>
              <a:rPr lang="en-GB" dirty="0"/>
              <a:t>,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 mi,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rutrum</a:t>
            </a:r>
            <a:r>
              <a:rPr lang="en-GB" dirty="0"/>
              <a:t>.</a:t>
            </a:r>
          </a:p>
          <a:p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viverra</a:t>
            </a:r>
            <a:r>
              <a:rPr lang="en-GB" dirty="0"/>
              <a:t>,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varius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. </a:t>
            </a:r>
            <a:r>
              <a:rPr lang="en-GB" dirty="0" err="1"/>
              <a:t>Curabitur</a:t>
            </a:r>
            <a:r>
              <a:rPr lang="en-GB" dirty="0"/>
              <a:t>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a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convallis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id mi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vitae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. </a:t>
            </a:r>
            <a:r>
              <a:rPr lang="en-GB" dirty="0" err="1"/>
              <a:t>Proin</a:t>
            </a:r>
            <a:r>
              <a:rPr lang="en-GB" dirty="0"/>
              <a:t> </a:t>
            </a:r>
            <a:r>
              <a:rPr lang="en-GB" dirty="0" err="1"/>
              <a:t>pulvinar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non </a:t>
            </a:r>
            <a:r>
              <a:rPr lang="en-GB" dirty="0" err="1"/>
              <a:t>fermentum</a:t>
            </a:r>
            <a:r>
              <a:rPr lang="en-GB" dirty="0"/>
              <a:t> </a:t>
            </a:r>
            <a:r>
              <a:rPr lang="en-GB" dirty="0" err="1"/>
              <a:t>rhoncus</a:t>
            </a:r>
            <a:r>
              <a:rPr lang="en-GB" dirty="0"/>
              <a:t>. </a:t>
            </a:r>
            <a:r>
              <a:rPr lang="en-GB" dirty="0" err="1"/>
              <a:t>Proin</a:t>
            </a:r>
            <a:r>
              <a:rPr lang="en-GB" dirty="0"/>
              <a:t> quam </a:t>
            </a:r>
            <a:r>
              <a:rPr lang="en-GB" dirty="0" err="1"/>
              <a:t>enim</a:t>
            </a:r>
            <a:r>
              <a:rPr lang="en-GB" dirty="0"/>
              <a:t>, </a:t>
            </a:r>
            <a:r>
              <a:rPr lang="en-GB" dirty="0" err="1"/>
              <a:t>dapibus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elementum</a:t>
            </a:r>
            <a:r>
              <a:rPr lang="en-GB" dirty="0"/>
              <a:t> </a:t>
            </a:r>
            <a:r>
              <a:rPr lang="en-GB" dirty="0" err="1"/>
              <a:t>vehicula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  <a:r>
              <a:rPr lang="en-GB" dirty="0" err="1"/>
              <a:t>Aenean</a:t>
            </a:r>
            <a:r>
              <a:rPr lang="en-GB" dirty="0"/>
              <a:t> at </a:t>
            </a:r>
            <a:r>
              <a:rPr lang="en-GB" dirty="0" err="1"/>
              <a:t>posuere</a:t>
            </a:r>
            <a:r>
              <a:rPr lang="en-GB" dirty="0"/>
              <a:t> nisi. </a:t>
            </a:r>
            <a:r>
              <a:rPr lang="en-GB" dirty="0" err="1"/>
              <a:t>Etiam</a:t>
            </a:r>
            <a:r>
              <a:rPr lang="en-GB" dirty="0"/>
              <a:t> id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,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elementum</a:t>
            </a:r>
            <a:r>
              <a:rPr lang="en-GB" dirty="0"/>
              <a:t> dui.</a:t>
            </a:r>
          </a:p>
          <a:p>
            <a:r>
              <a:rPr lang="en-GB" dirty="0" err="1"/>
              <a:t>Vivamvulputate</a:t>
            </a:r>
            <a:r>
              <a:rPr lang="en-GB" dirty="0"/>
              <a:t> nisi, </a:t>
            </a:r>
            <a:r>
              <a:rPr lang="en-GB" dirty="0" err="1"/>
              <a:t>varius</a:t>
            </a:r>
            <a:r>
              <a:rPr lang="en-GB" dirty="0"/>
              <a:t> us a lacus in mi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. In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gravida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id </a:t>
            </a:r>
            <a:r>
              <a:rPr lang="en-GB" dirty="0" err="1"/>
              <a:t>neque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id vitae </a:t>
            </a:r>
            <a:r>
              <a:rPr lang="en-GB" dirty="0" err="1"/>
              <a:t>enim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semper, </a:t>
            </a:r>
            <a:r>
              <a:rPr lang="en-GB" dirty="0" err="1"/>
              <a:t>risus</a:t>
            </a:r>
            <a:r>
              <a:rPr lang="en-GB" dirty="0"/>
              <a:t> ac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bibendum</a:t>
            </a:r>
            <a:r>
              <a:rPr lang="en-GB" dirty="0"/>
              <a:t>, magna dui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.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 et,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Suspendisse</a:t>
            </a:r>
            <a:r>
              <a:rPr lang="en-GB" dirty="0"/>
              <a:t> </a:t>
            </a:r>
            <a:r>
              <a:rPr lang="en-GB" dirty="0" err="1"/>
              <a:t>potenti</a:t>
            </a:r>
            <a:r>
              <a:rPr lang="en-GB" dirty="0"/>
              <a:t>. </a:t>
            </a:r>
            <a:r>
              <a:rPr lang="en-GB" dirty="0" err="1"/>
              <a:t>Donec</a:t>
            </a:r>
            <a:r>
              <a:rPr lang="en-GB" dirty="0"/>
              <a:t> non </a:t>
            </a:r>
            <a:r>
              <a:rPr lang="en-GB" dirty="0" err="1"/>
              <a:t>odio</a:t>
            </a:r>
            <a:r>
              <a:rPr lang="en-GB" dirty="0"/>
              <a:t> ac lacus </a:t>
            </a:r>
            <a:r>
              <a:rPr lang="en-GB" dirty="0" err="1"/>
              <a:t>varius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. </a:t>
            </a:r>
            <a:r>
              <a:rPr lang="en-GB" dirty="0" err="1"/>
              <a:t>Pellentesque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</a:t>
            </a:r>
            <a:r>
              <a:rPr lang="en-GB" dirty="0" err="1"/>
              <a:t>nisl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molestie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, et </a:t>
            </a:r>
            <a:r>
              <a:rPr lang="en-GB" dirty="0" err="1"/>
              <a:t>venenatis</a:t>
            </a:r>
            <a:r>
              <a:rPr lang="en-GB" dirty="0"/>
              <a:t> magna.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, id </a:t>
            </a:r>
            <a:r>
              <a:rPr lang="en-GB" dirty="0" err="1"/>
              <a:t>rhoncus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imperdiet</a:t>
            </a:r>
            <a:r>
              <a:rPr lang="en-GB" dirty="0"/>
              <a:t> a. Integer </a:t>
            </a:r>
            <a:r>
              <a:rPr lang="en-GB" dirty="0" err="1"/>
              <a:t>venenatis</a:t>
            </a:r>
            <a:r>
              <a:rPr lang="en-GB" dirty="0"/>
              <a:t>, mi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, magna magna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lacus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.</a:t>
            </a:r>
          </a:p>
        </p:txBody>
      </p:sp>
      <p:pic>
        <p:nvPicPr>
          <p:cNvPr id="13" name="Picture Placeholder 12" descr="Screen Shot 2017-04-24 at 14.51.02.png"/>
          <p:cNvPicPr>
            <a:picLocks noGrp="1" noChangeAspect="1"/>
          </p:cNvPicPr>
          <p:nvPr>
            <p:ph type="pic" sz="quarter" idx="2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4" b="624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23"/>
          </p:nvPr>
        </p:nvSpPr>
        <p:spPr/>
        <p:txBody>
          <a:bodyPr>
            <a:normAutofit/>
          </a:bodyPr>
          <a:lstStyle/>
          <a:p>
            <a:r>
              <a:rPr lang="en-GB" dirty="0"/>
              <a:t>Introduction </a:t>
            </a:r>
            <a:r>
              <a:rPr lang="en-GB" dirty="0" smtClean="0"/>
              <a:t>– title running across two lines of text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4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 quam. </a:t>
            </a:r>
            <a:r>
              <a:rPr lang="en-GB" dirty="0" err="1"/>
              <a:t>Duis</a:t>
            </a:r>
            <a:r>
              <a:rPr lang="en-GB" dirty="0"/>
              <a:t> et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  <a:r>
              <a:rPr lang="en-GB" dirty="0" err="1"/>
              <a:t>Cras</a:t>
            </a:r>
            <a:r>
              <a:rPr lang="en-GB" dirty="0"/>
              <a:t>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vitae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Suspendisse</a:t>
            </a:r>
            <a:r>
              <a:rPr lang="en-GB" dirty="0"/>
              <a:t>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, </a:t>
            </a:r>
            <a:r>
              <a:rPr lang="en-GB" dirty="0" err="1"/>
              <a:t>egestas</a:t>
            </a:r>
            <a:r>
              <a:rPr lang="en-GB" dirty="0"/>
              <a:t> non </a:t>
            </a:r>
            <a:r>
              <a:rPr lang="en-GB" dirty="0" err="1"/>
              <a:t>tortor</a:t>
            </a:r>
            <a:r>
              <a:rPr lang="en-GB" dirty="0"/>
              <a:t> </a:t>
            </a:r>
            <a:r>
              <a:rPr lang="en-GB" dirty="0" err="1"/>
              <a:t>auctor</a:t>
            </a:r>
            <a:r>
              <a:rPr lang="en-GB" dirty="0"/>
              <a:t>,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. Nam a </a:t>
            </a:r>
            <a:r>
              <a:rPr lang="en-GB" dirty="0" err="1"/>
              <a:t>pharetra</a:t>
            </a:r>
            <a:r>
              <a:rPr lang="en-GB" dirty="0"/>
              <a:t> magna. </a:t>
            </a:r>
            <a:r>
              <a:rPr lang="en-GB" dirty="0" err="1"/>
              <a:t>Aenean</a:t>
            </a:r>
            <a:r>
              <a:rPr lang="en-GB" dirty="0"/>
              <a:t> </a:t>
            </a:r>
            <a:r>
              <a:rPr lang="en-GB" dirty="0" err="1"/>
              <a:t>eleifend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. </a:t>
            </a:r>
            <a:r>
              <a:rPr lang="en-GB" dirty="0" err="1"/>
              <a:t>Pellentesque</a:t>
            </a:r>
            <a:r>
              <a:rPr lang="en-GB" dirty="0"/>
              <a:t> et </a:t>
            </a:r>
            <a:r>
              <a:rPr lang="en-GB" dirty="0" err="1"/>
              <a:t>augue</a:t>
            </a:r>
            <a:r>
              <a:rPr lang="en-GB" dirty="0"/>
              <a:t> ac </a:t>
            </a:r>
            <a:r>
              <a:rPr lang="en-GB" dirty="0" err="1"/>
              <a:t>sapien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elementum</a:t>
            </a:r>
            <a:r>
              <a:rPr lang="en-GB" dirty="0"/>
              <a:t> ac </a:t>
            </a:r>
            <a:r>
              <a:rPr lang="en-GB" dirty="0" err="1"/>
              <a:t>convallis</a:t>
            </a:r>
            <a:r>
              <a:rPr lang="en-GB" dirty="0"/>
              <a:t> diam. </a:t>
            </a:r>
            <a:r>
              <a:rPr lang="en-GB" dirty="0" err="1"/>
              <a:t>Etiam</a:t>
            </a:r>
            <a:r>
              <a:rPr lang="en-GB" dirty="0"/>
              <a:t> ac </a:t>
            </a:r>
            <a:r>
              <a:rPr lang="en-GB" dirty="0" err="1"/>
              <a:t>justo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. Nam quam mi,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pellentesque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Cras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</a:t>
            </a:r>
            <a:r>
              <a:rPr lang="en-GB" dirty="0" err="1"/>
              <a:t>ultrices</a:t>
            </a:r>
            <a:r>
              <a:rPr lang="en-GB" dirty="0"/>
              <a:t> ac </a:t>
            </a:r>
            <a:r>
              <a:rPr lang="en-GB" dirty="0" err="1"/>
              <a:t>porta</a:t>
            </a:r>
            <a:r>
              <a:rPr lang="en-GB" dirty="0"/>
              <a:t> at, </a:t>
            </a:r>
            <a:r>
              <a:rPr lang="en-GB" dirty="0" err="1"/>
              <a:t>ullamcorper</a:t>
            </a:r>
            <a:r>
              <a:rPr lang="en-GB" dirty="0"/>
              <a:t> a lacus. </a:t>
            </a:r>
            <a:r>
              <a:rPr lang="en-GB" dirty="0" err="1"/>
              <a:t>Sed</a:t>
            </a:r>
            <a:r>
              <a:rPr lang="en-GB" dirty="0"/>
              <a:t> lacus </a:t>
            </a:r>
            <a:r>
              <a:rPr lang="en-GB" dirty="0" err="1"/>
              <a:t>turpis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ac </a:t>
            </a:r>
            <a:r>
              <a:rPr lang="en-GB" dirty="0" err="1"/>
              <a:t>elit</a:t>
            </a:r>
            <a:r>
              <a:rPr lang="en-GB" dirty="0"/>
              <a:t> id,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sem.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rutrum</a:t>
            </a:r>
            <a:r>
              <a:rPr lang="en-GB" dirty="0"/>
              <a:t>, </a:t>
            </a:r>
            <a:r>
              <a:rPr lang="en-GB" dirty="0" err="1"/>
              <a:t>mauris</a:t>
            </a:r>
            <a:r>
              <a:rPr lang="en-GB" dirty="0"/>
              <a:t> a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lacinia</a:t>
            </a:r>
            <a:r>
              <a:rPr lang="en-GB" dirty="0"/>
              <a:t>, </a:t>
            </a:r>
            <a:r>
              <a:rPr lang="en-GB" dirty="0" err="1"/>
              <a:t>odio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magna,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ex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et </a:t>
            </a:r>
            <a:r>
              <a:rPr lang="en-GB" dirty="0" err="1"/>
              <a:t>accumsan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,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, at </a:t>
            </a:r>
            <a:r>
              <a:rPr lang="en-GB" dirty="0" err="1"/>
              <a:t>fringilla</a:t>
            </a:r>
            <a:r>
              <a:rPr lang="en-GB" dirty="0"/>
              <a:t> ligula </a:t>
            </a:r>
            <a:r>
              <a:rPr lang="en-GB" dirty="0" err="1"/>
              <a:t>imperdiet</a:t>
            </a:r>
            <a:r>
              <a:rPr lang="en-GB" dirty="0"/>
              <a:t> id. In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,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sodales</a:t>
            </a:r>
            <a:r>
              <a:rPr lang="en-GB" dirty="0"/>
              <a:t> ligula </a:t>
            </a:r>
            <a:r>
              <a:rPr lang="en-GB" dirty="0" err="1"/>
              <a:t>sem</a:t>
            </a:r>
            <a:r>
              <a:rPr lang="en-GB" dirty="0"/>
              <a:t>, ac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lacus vitae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. Maecenas et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Aenean</a:t>
            </a:r>
            <a:r>
              <a:rPr lang="en-GB" dirty="0"/>
              <a:t>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id ligula </a:t>
            </a:r>
            <a:r>
              <a:rPr lang="en-GB" dirty="0" err="1"/>
              <a:t>finibus</a:t>
            </a:r>
            <a:r>
              <a:rPr lang="en-GB" dirty="0"/>
              <a:t>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. Integer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, id semper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cursus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, vitae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vitae.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Duis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, </a:t>
            </a:r>
            <a:r>
              <a:rPr lang="en-GB" dirty="0" err="1"/>
              <a:t>enim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,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/>
              <a:t>, vitae </a:t>
            </a:r>
            <a:r>
              <a:rPr lang="en-GB" dirty="0" err="1"/>
              <a:t>eleifend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pulvinar</a:t>
            </a:r>
            <a:r>
              <a:rPr lang="en-GB" dirty="0"/>
              <a:t> </a:t>
            </a:r>
            <a:r>
              <a:rPr lang="en-GB" dirty="0" err="1"/>
              <a:t>orci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, in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auctor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dapibus</a:t>
            </a:r>
            <a:r>
              <a:rPr lang="en-GB" dirty="0"/>
              <a:t> </a:t>
            </a:r>
            <a:r>
              <a:rPr lang="en-GB" dirty="0" err="1"/>
              <a:t>rhoncus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/>
              <a:t>Maecenas at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in </a:t>
            </a:r>
            <a:r>
              <a:rPr lang="en-GB" dirty="0" err="1"/>
              <a:t>mattis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. </a:t>
            </a:r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bibendum</a:t>
            </a:r>
            <a:r>
              <a:rPr lang="en-GB" dirty="0"/>
              <a:t>. </a:t>
            </a:r>
            <a:r>
              <a:rPr lang="en-GB" dirty="0" err="1"/>
              <a:t>Interdum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ante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primis</a:t>
            </a:r>
            <a:r>
              <a:rPr lang="en-GB" dirty="0"/>
              <a:t> in </a:t>
            </a:r>
            <a:r>
              <a:rPr lang="en-GB" dirty="0" err="1"/>
              <a:t>faucibus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a </a:t>
            </a:r>
            <a:r>
              <a:rPr lang="en-GB" dirty="0" err="1"/>
              <a:t>elementum</a:t>
            </a:r>
            <a:r>
              <a:rPr lang="en-GB" dirty="0"/>
              <a:t> tempus. </a:t>
            </a:r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id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varius</a:t>
            </a:r>
            <a:r>
              <a:rPr lang="en-GB" dirty="0"/>
              <a:t>, </a:t>
            </a:r>
            <a:r>
              <a:rPr lang="en-GB" dirty="0" err="1"/>
              <a:t>rutrum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ligula </a:t>
            </a:r>
            <a:r>
              <a:rPr lang="en-GB" dirty="0" err="1"/>
              <a:t>feugiat</a:t>
            </a:r>
            <a:r>
              <a:rPr lang="en-GB" dirty="0"/>
              <a:t>.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finibus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. </a:t>
            </a:r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porta</a:t>
            </a:r>
            <a:r>
              <a:rPr lang="en-GB" dirty="0"/>
              <a:t>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est.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 id </a:t>
            </a:r>
            <a:r>
              <a:rPr lang="en-GB" dirty="0" err="1"/>
              <a:t>venenatis</a:t>
            </a:r>
            <a:r>
              <a:rPr lang="en-GB" dirty="0"/>
              <a:t>. </a:t>
            </a:r>
            <a:r>
              <a:rPr lang="en-GB" dirty="0" err="1"/>
              <a:t>Praesent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dui </a:t>
            </a:r>
            <a:r>
              <a:rPr lang="en-GB" dirty="0" err="1"/>
              <a:t>cursus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vitae,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. Maecenas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id </a:t>
            </a:r>
            <a:r>
              <a:rPr lang="en-GB" dirty="0" err="1"/>
              <a:t>sagittis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tempus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in, </a:t>
            </a:r>
            <a:r>
              <a:rPr lang="en-GB" dirty="0" err="1"/>
              <a:t>interdum</a:t>
            </a:r>
            <a:r>
              <a:rPr lang="en-GB" dirty="0"/>
              <a:t> vitae ligula.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venenatis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tellus</a:t>
            </a:r>
            <a:r>
              <a:rPr lang="en-GB" dirty="0"/>
              <a:t> </a:t>
            </a:r>
            <a:r>
              <a:rPr lang="en-GB" dirty="0" err="1"/>
              <a:t>fermentum</a:t>
            </a:r>
            <a:r>
              <a:rPr lang="en-GB" dirty="0"/>
              <a:t>,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 mi,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rutrum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viverra</a:t>
            </a:r>
            <a:r>
              <a:rPr lang="en-GB" dirty="0"/>
              <a:t>,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varius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. </a:t>
            </a:r>
            <a:r>
              <a:rPr lang="en-GB" dirty="0" err="1"/>
              <a:t>Curabitur</a:t>
            </a:r>
            <a:r>
              <a:rPr lang="en-GB" dirty="0"/>
              <a:t>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a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convallis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id mi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vitae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. </a:t>
            </a:r>
            <a:r>
              <a:rPr lang="en-GB" dirty="0" err="1"/>
              <a:t>Proin</a:t>
            </a:r>
            <a:r>
              <a:rPr lang="en-GB" dirty="0"/>
              <a:t> </a:t>
            </a:r>
            <a:r>
              <a:rPr lang="en-GB" dirty="0" err="1"/>
              <a:t>pulvinar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non </a:t>
            </a:r>
            <a:r>
              <a:rPr lang="en-GB" dirty="0" err="1"/>
              <a:t>fermentum</a:t>
            </a:r>
            <a:r>
              <a:rPr lang="en-GB" dirty="0"/>
              <a:t> </a:t>
            </a:r>
            <a:r>
              <a:rPr lang="en-GB" dirty="0" err="1"/>
              <a:t>rhoncus</a:t>
            </a:r>
            <a:r>
              <a:rPr lang="en-GB" dirty="0"/>
              <a:t>. </a:t>
            </a:r>
            <a:r>
              <a:rPr lang="en-GB" dirty="0" err="1"/>
              <a:t>Proin</a:t>
            </a:r>
            <a:r>
              <a:rPr lang="en-GB" dirty="0"/>
              <a:t> quam </a:t>
            </a:r>
            <a:r>
              <a:rPr lang="en-GB" dirty="0" err="1"/>
              <a:t>enim</a:t>
            </a:r>
            <a:r>
              <a:rPr lang="en-GB" dirty="0"/>
              <a:t>, </a:t>
            </a:r>
            <a:r>
              <a:rPr lang="en-GB" dirty="0" err="1"/>
              <a:t>dapibus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elementum</a:t>
            </a:r>
            <a:r>
              <a:rPr lang="en-GB" dirty="0"/>
              <a:t> </a:t>
            </a:r>
            <a:r>
              <a:rPr lang="en-GB" dirty="0" err="1"/>
              <a:t>vehicula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  <a:r>
              <a:rPr lang="en-GB" dirty="0" err="1"/>
              <a:t>Aenean</a:t>
            </a:r>
            <a:r>
              <a:rPr lang="en-GB" dirty="0"/>
              <a:t> at </a:t>
            </a:r>
            <a:r>
              <a:rPr lang="en-GB" dirty="0" err="1"/>
              <a:t>posuere</a:t>
            </a:r>
            <a:r>
              <a:rPr lang="en-GB" dirty="0"/>
              <a:t> nisi. </a:t>
            </a:r>
            <a:r>
              <a:rPr lang="en-GB" dirty="0" err="1"/>
              <a:t>Etiam</a:t>
            </a:r>
            <a:r>
              <a:rPr lang="en-GB" dirty="0"/>
              <a:t> id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,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elementum</a:t>
            </a:r>
            <a:r>
              <a:rPr lang="en-GB" dirty="0"/>
              <a:t> dui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 err="1" smtClean="0"/>
              <a:t>Vivam</a:t>
            </a:r>
            <a:r>
              <a:rPr lang="en-GB" dirty="0" err="1"/>
              <a:t>vulputate</a:t>
            </a:r>
            <a:r>
              <a:rPr lang="en-GB" dirty="0"/>
              <a:t> nisi, </a:t>
            </a:r>
            <a:r>
              <a:rPr lang="en-GB" dirty="0" err="1"/>
              <a:t>varius</a:t>
            </a:r>
            <a:r>
              <a:rPr lang="en-GB" dirty="0"/>
              <a:t> </a:t>
            </a:r>
            <a:r>
              <a:rPr lang="en-GB" dirty="0" smtClean="0"/>
              <a:t>us </a:t>
            </a:r>
            <a:r>
              <a:rPr lang="en-GB" dirty="0"/>
              <a:t>a lacus in mi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. In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gravida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id </a:t>
            </a:r>
            <a:r>
              <a:rPr lang="en-GB" dirty="0" err="1"/>
              <a:t>neque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id vitae </a:t>
            </a:r>
            <a:r>
              <a:rPr lang="en-GB" dirty="0" err="1"/>
              <a:t>enim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semper, </a:t>
            </a:r>
            <a:r>
              <a:rPr lang="en-GB" dirty="0" err="1"/>
              <a:t>risus</a:t>
            </a:r>
            <a:r>
              <a:rPr lang="en-GB" dirty="0"/>
              <a:t> ac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bibendum</a:t>
            </a:r>
            <a:r>
              <a:rPr lang="en-GB" dirty="0"/>
              <a:t>, magna dui </a:t>
            </a:r>
            <a:r>
              <a:rPr lang="en-GB" dirty="0" err="1" smtClean="0"/>
              <a:t>aliquam</a:t>
            </a:r>
            <a:r>
              <a:rPr lang="en-GB" dirty="0" smtClean="0"/>
              <a:t> </a:t>
            </a:r>
            <a:r>
              <a:rPr lang="en-GB" dirty="0" err="1"/>
              <a:t>odio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.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 et,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Suspendisse</a:t>
            </a:r>
            <a:r>
              <a:rPr lang="en-GB" dirty="0"/>
              <a:t> </a:t>
            </a:r>
            <a:r>
              <a:rPr lang="en-GB" dirty="0" err="1"/>
              <a:t>potenti</a:t>
            </a:r>
            <a:r>
              <a:rPr lang="en-GB" dirty="0"/>
              <a:t>. </a:t>
            </a:r>
            <a:r>
              <a:rPr lang="en-GB" dirty="0" err="1"/>
              <a:t>Donec</a:t>
            </a:r>
            <a:r>
              <a:rPr lang="en-GB" dirty="0"/>
              <a:t> non </a:t>
            </a:r>
            <a:r>
              <a:rPr lang="en-GB" dirty="0" err="1"/>
              <a:t>odio</a:t>
            </a:r>
            <a:r>
              <a:rPr lang="en-GB" dirty="0"/>
              <a:t> ac lacus </a:t>
            </a:r>
            <a:r>
              <a:rPr lang="en-GB" dirty="0" err="1"/>
              <a:t>varius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. </a:t>
            </a:r>
            <a:r>
              <a:rPr lang="en-GB" dirty="0" err="1"/>
              <a:t>Pellentesque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</a:t>
            </a:r>
            <a:r>
              <a:rPr lang="en-GB" dirty="0" err="1"/>
              <a:t>nisl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molestie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, et </a:t>
            </a:r>
            <a:r>
              <a:rPr lang="en-GB" dirty="0" err="1"/>
              <a:t>venenatis</a:t>
            </a:r>
            <a:r>
              <a:rPr lang="en-GB" dirty="0"/>
              <a:t> magna.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, id </a:t>
            </a:r>
            <a:r>
              <a:rPr lang="en-GB" dirty="0" err="1"/>
              <a:t>rhoncus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imperdiet</a:t>
            </a:r>
            <a:r>
              <a:rPr lang="en-GB" dirty="0"/>
              <a:t> a. Integer </a:t>
            </a:r>
            <a:r>
              <a:rPr lang="en-GB" dirty="0" err="1"/>
              <a:t>venenatis</a:t>
            </a:r>
            <a:r>
              <a:rPr lang="en-GB" dirty="0"/>
              <a:t>, mi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, magna magna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lacus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Conclusions </a:t>
            </a:r>
            <a:r>
              <a:rPr lang="mr-IN" dirty="0"/>
              <a:t>–</a:t>
            </a:r>
            <a:r>
              <a:rPr lang="en-GB" dirty="0"/>
              <a:t> an example of a title running across three lines of text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 quam. </a:t>
            </a:r>
            <a:r>
              <a:rPr lang="en-GB" dirty="0" err="1"/>
              <a:t>Duis</a:t>
            </a:r>
            <a:r>
              <a:rPr lang="en-GB" dirty="0"/>
              <a:t> et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  <a:r>
              <a:rPr lang="en-GB" dirty="0" err="1"/>
              <a:t>Cras</a:t>
            </a:r>
            <a:r>
              <a:rPr lang="en-GB" dirty="0"/>
              <a:t>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vitae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Suspendisse</a:t>
            </a:r>
            <a:r>
              <a:rPr lang="en-GB" dirty="0"/>
              <a:t>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, </a:t>
            </a:r>
            <a:r>
              <a:rPr lang="en-GB" dirty="0" err="1"/>
              <a:t>egestas</a:t>
            </a:r>
            <a:r>
              <a:rPr lang="en-GB" dirty="0"/>
              <a:t> non </a:t>
            </a:r>
            <a:r>
              <a:rPr lang="en-GB" dirty="0" err="1"/>
              <a:t>tortor</a:t>
            </a:r>
            <a:r>
              <a:rPr lang="en-GB" dirty="0"/>
              <a:t> </a:t>
            </a:r>
            <a:r>
              <a:rPr lang="en-GB" dirty="0" err="1"/>
              <a:t>auctor</a:t>
            </a:r>
            <a:r>
              <a:rPr lang="en-GB" dirty="0"/>
              <a:t>,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. Nam a </a:t>
            </a:r>
            <a:r>
              <a:rPr lang="en-GB" dirty="0" err="1"/>
              <a:t>pharetra</a:t>
            </a:r>
            <a:r>
              <a:rPr lang="en-GB" dirty="0"/>
              <a:t> magna. </a:t>
            </a:r>
            <a:r>
              <a:rPr lang="en-GB" dirty="0" err="1"/>
              <a:t>Aenean</a:t>
            </a:r>
            <a:r>
              <a:rPr lang="en-GB" dirty="0"/>
              <a:t> </a:t>
            </a:r>
            <a:r>
              <a:rPr lang="en-GB" dirty="0" err="1"/>
              <a:t>eleifend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. </a:t>
            </a:r>
            <a:r>
              <a:rPr lang="en-GB" dirty="0" err="1"/>
              <a:t>Pellentesque</a:t>
            </a:r>
            <a:r>
              <a:rPr lang="en-GB" dirty="0"/>
              <a:t> et </a:t>
            </a:r>
            <a:r>
              <a:rPr lang="en-GB" dirty="0" err="1"/>
              <a:t>augue</a:t>
            </a:r>
            <a:r>
              <a:rPr lang="en-GB" dirty="0"/>
              <a:t> ac </a:t>
            </a:r>
            <a:r>
              <a:rPr lang="en-GB" dirty="0" err="1"/>
              <a:t>sapien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elementum</a:t>
            </a:r>
            <a:r>
              <a:rPr lang="en-GB" dirty="0"/>
              <a:t> ac </a:t>
            </a:r>
            <a:r>
              <a:rPr lang="en-GB" dirty="0" err="1"/>
              <a:t>convallis</a:t>
            </a:r>
            <a:r>
              <a:rPr lang="en-GB" dirty="0"/>
              <a:t> diam. </a:t>
            </a:r>
            <a:r>
              <a:rPr lang="en-GB" dirty="0" err="1"/>
              <a:t>Etiam</a:t>
            </a:r>
            <a:r>
              <a:rPr lang="en-GB" dirty="0"/>
              <a:t> ac </a:t>
            </a:r>
            <a:r>
              <a:rPr lang="en-GB" dirty="0" err="1"/>
              <a:t>justo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. Nam quam mi,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, </a:t>
            </a:r>
            <a:r>
              <a:rPr lang="en-GB" dirty="0" err="1"/>
              <a:t>pellentesque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Cras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</a:t>
            </a:r>
            <a:r>
              <a:rPr lang="en-GB" dirty="0" err="1"/>
              <a:t>ultrices</a:t>
            </a:r>
            <a:r>
              <a:rPr lang="en-GB" dirty="0"/>
              <a:t> ac </a:t>
            </a:r>
            <a:r>
              <a:rPr lang="en-GB" dirty="0" err="1"/>
              <a:t>porta</a:t>
            </a:r>
            <a:r>
              <a:rPr lang="en-GB" dirty="0"/>
              <a:t> at, </a:t>
            </a:r>
            <a:r>
              <a:rPr lang="en-GB" dirty="0" err="1"/>
              <a:t>ullamcorper</a:t>
            </a:r>
            <a:r>
              <a:rPr lang="en-GB" dirty="0"/>
              <a:t> a lacus. </a:t>
            </a:r>
            <a:r>
              <a:rPr lang="en-GB" dirty="0" err="1"/>
              <a:t>Sed</a:t>
            </a:r>
            <a:r>
              <a:rPr lang="en-GB" dirty="0"/>
              <a:t> lacus </a:t>
            </a:r>
            <a:r>
              <a:rPr lang="en-GB" dirty="0" err="1"/>
              <a:t>turpis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ac </a:t>
            </a:r>
            <a:r>
              <a:rPr lang="en-GB" dirty="0" err="1"/>
              <a:t>elit</a:t>
            </a:r>
            <a:r>
              <a:rPr lang="en-GB" dirty="0"/>
              <a:t> id,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sem.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rutrum</a:t>
            </a:r>
            <a:r>
              <a:rPr lang="en-GB" dirty="0"/>
              <a:t>, </a:t>
            </a:r>
            <a:r>
              <a:rPr lang="en-GB" dirty="0" err="1"/>
              <a:t>mauris</a:t>
            </a:r>
            <a:r>
              <a:rPr lang="en-GB" dirty="0"/>
              <a:t> a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lacinia</a:t>
            </a:r>
            <a:r>
              <a:rPr lang="en-GB" dirty="0"/>
              <a:t>, </a:t>
            </a:r>
            <a:r>
              <a:rPr lang="en-GB" dirty="0" err="1"/>
              <a:t>odio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magna,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ex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et </a:t>
            </a:r>
            <a:r>
              <a:rPr lang="en-GB" dirty="0" err="1"/>
              <a:t>accumsan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,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.</a:t>
            </a:r>
          </a:p>
          <a:p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, at </a:t>
            </a:r>
            <a:r>
              <a:rPr lang="en-GB" dirty="0" err="1"/>
              <a:t>fringilla</a:t>
            </a:r>
            <a:r>
              <a:rPr lang="en-GB" dirty="0"/>
              <a:t> ligula </a:t>
            </a:r>
            <a:r>
              <a:rPr lang="en-GB" dirty="0" err="1"/>
              <a:t>imperdiet</a:t>
            </a:r>
            <a:r>
              <a:rPr lang="en-GB" dirty="0"/>
              <a:t> id. In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,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sodales</a:t>
            </a:r>
            <a:r>
              <a:rPr lang="en-GB" dirty="0"/>
              <a:t> ligula </a:t>
            </a:r>
            <a:r>
              <a:rPr lang="en-GB" dirty="0" err="1"/>
              <a:t>sem</a:t>
            </a:r>
            <a:r>
              <a:rPr lang="en-GB" dirty="0"/>
              <a:t>, ac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lacus vitae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. Maecenas et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Aenean</a:t>
            </a:r>
            <a:r>
              <a:rPr lang="en-GB" dirty="0"/>
              <a:t>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id ligula </a:t>
            </a:r>
            <a:r>
              <a:rPr lang="en-GB" dirty="0" err="1"/>
              <a:t>finibus</a:t>
            </a:r>
            <a:r>
              <a:rPr lang="en-GB" dirty="0"/>
              <a:t>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. Integer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, id semper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cursus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, vitae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vitae.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Duis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, </a:t>
            </a:r>
            <a:r>
              <a:rPr lang="en-GB" dirty="0" err="1"/>
              <a:t>enim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,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/>
              <a:t>, vitae </a:t>
            </a:r>
            <a:r>
              <a:rPr lang="en-GB" dirty="0" err="1"/>
              <a:t>eleifend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pulvinar</a:t>
            </a:r>
            <a:r>
              <a:rPr lang="en-GB" dirty="0"/>
              <a:t> </a:t>
            </a:r>
            <a:r>
              <a:rPr lang="en-GB" dirty="0" err="1"/>
              <a:t>orci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, in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auctor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dapibus</a:t>
            </a:r>
            <a:r>
              <a:rPr lang="en-GB" dirty="0"/>
              <a:t> </a:t>
            </a:r>
            <a:r>
              <a:rPr lang="en-GB" dirty="0" err="1"/>
              <a:t>rhoncus</a:t>
            </a:r>
            <a:r>
              <a:rPr lang="en-GB" dirty="0"/>
              <a:t>.</a:t>
            </a:r>
          </a:p>
          <a:p>
            <a:r>
              <a:rPr lang="en-GB" dirty="0"/>
              <a:t>Maecenas at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in </a:t>
            </a:r>
            <a:r>
              <a:rPr lang="en-GB" dirty="0" err="1"/>
              <a:t>mattis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. </a:t>
            </a:r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bibendum</a:t>
            </a:r>
            <a:r>
              <a:rPr lang="en-GB" dirty="0"/>
              <a:t>. </a:t>
            </a:r>
            <a:r>
              <a:rPr lang="en-GB" dirty="0" err="1"/>
              <a:t>Interdum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ante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primis</a:t>
            </a:r>
            <a:r>
              <a:rPr lang="en-GB" dirty="0"/>
              <a:t> in </a:t>
            </a:r>
            <a:r>
              <a:rPr lang="en-GB" dirty="0" err="1"/>
              <a:t>faucibus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a </a:t>
            </a:r>
            <a:r>
              <a:rPr lang="en-GB" dirty="0" err="1"/>
              <a:t>elementum</a:t>
            </a:r>
            <a:r>
              <a:rPr lang="en-GB" dirty="0"/>
              <a:t> tempus. </a:t>
            </a:r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id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varius</a:t>
            </a:r>
            <a:r>
              <a:rPr lang="en-GB" dirty="0"/>
              <a:t>, </a:t>
            </a:r>
            <a:r>
              <a:rPr lang="en-GB" dirty="0" err="1"/>
              <a:t>rutrum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ligula </a:t>
            </a:r>
            <a:r>
              <a:rPr lang="en-GB" dirty="0" err="1"/>
              <a:t>feugiat</a:t>
            </a:r>
            <a:r>
              <a:rPr lang="en-GB" dirty="0"/>
              <a:t>.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finibus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. </a:t>
            </a:r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porta</a:t>
            </a:r>
            <a:r>
              <a:rPr lang="en-GB" dirty="0"/>
              <a:t>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est.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 id </a:t>
            </a:r>
            <a:r>
              <a:rPr lang="en-GB" dirty="0" err="1"/>
              <a:t>venenatis</a:t>
            </a:r>
            <a:r>
              <a:rPr lang="en-GB" dirty="0"/>
              <a:t>. </a:t>
            </a:r>
            <a:r>
              <a:rPr lang="en-GB" dirty="0" err="1"/>
              <a:t>Praesent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dui </a:t>
            </a:r>
            <a:r>
              <a:rPr lang="en-GB" dirty="0" err="1"/>
              <a:t>cursus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vitae,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. Maecenas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id </a:t>
            </a:r>
            <a:r>
              <a:rPr lang="en-GB" dirty="0" err="1"/>
              <a:t>sagittis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tempus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in, </a:t>
            </a:r>
            <a:r>
              <a:rPr lang="en-GB" dirty="0" err="1"/>
              <a:t>interdum</a:t>
            </a:r>
            <a:r>
              <a:rPr lang="en-GB" dirty="0"/>
              <a:t> vitae ligula.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venenatis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tellus</a:t>
            </a:r>
            <a:r>
              <a:rPr lang="en-GB" dirty="0"/>
              <a:t> </a:t>
            </a:r>
            <a:r>
              <a:rPr lang="en-GB" dirty="0" err="1"/>
              <a:t>fermentum</a:t>
            </a:r>
            <a:r>
              <a:rPr lang="en-GB" dirty="0"/>
              <a:t>,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 mi,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rutrum</a:t>
            </a:r>
            <a:r>
              <a:rPr lang="en-GB" dirty="0"/>
              <a:t>.</a:t>
            </a:r>
          </a:p>
          <a:p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viverra</a:t>
            </a:r>
            <a:r>
              <a:rPr lang="en-GB" dirty="0"/>
              <a:t>,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varius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. </a:t>
            </a:r>
            <a:r>
              <a:rPr lang="en-GB" dirty="0" err="1"/>
              <a:t>Curabitur</a:t>
            </a:r>
            <a:r>
              <a:rPr lang="en-GB" dirty="0"/>
              <a:t>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a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convallis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id mi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vitae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. </a:t>
            </a:r>
            <a:r>
              <a:rPr lang="en-GB" dirty="0" err="1"/>
              <a:t>Proin</a:t>
            </a:r>
            <a:r>
              <a:rPr lang="en-GB" dirty="0"/>
              <a:t> </a:t>
            </a:r>
            <a:r>
              <a:rPr lang="en-GB" dirty="0" err="1"/>
              <a:t>pulvinar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non </a:t>
            </a:r>
            <a:r>
              <a:rPr lang="en-GB" dirty="0" err="1"/>
              <a:t>fermentum</a:t>
            </a:r>
            <a:r>
              <a:rPr lang="en-GB" dirty="0"/>
              <a:t> </a:t>
            </a:r>
            <a:r>
              <a:rPr lang="en-GB" dirty="0" err="1"/>
              <a:t>rhoncus</a:t>
            </a:r>
            <a:r>
              <a:rPr lang="en-GB" dirty="0"/>
              <a:t>. </a:t>
            </a:r>
            <a:r>
              <a:rPr lang="en-GB" dirty="0" err="1"/>
              <a:t>Proin</a:t>
            </a:r>
            <a:r>
              <a:rPr lang="en-GB" dirty="0"/>
              <a:t> quam </a:t>
            </a:r>
            <a:r>
              <a:rPr lang="en-GB" dirty="0" err="1"/>
              <a:t>enim</a:t>
            </a:r>
            <a:r>
              <a:rPr lang="en-GB" dirty="0"/>
              <a:t>, </a:t>
            </a:r>
            <a:r>
              <a:rPr lang="en-GB" dirty="0" err="1"/>
              <a:t>dapibus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elementum</a:t>
            </a:r>
            <a:r>
              <a:rPr lang="en-GB" dirty="0"/>
              <a:t> </a:t>
            </a:r>
            <a:r>
              <a:rPr lang="en-GB" dirty="0" err="1"/>
              <a:t>vehicula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  <a:r>
              <a:rPr lang="en-GB" dirty="0" err="1"/>
              <a:t>Aenean</a:t>
            </a:r>
            <a:r>
              <a:rPr lang="en-GB" dirty="0"/>
              <a:t> at </a:t>
            </a:r>
            <a:r>
              <a:rPr lang="en-GB" dirty="0" err="1"/>
              <a:t>posuere</a:t>
            </a:r>
            <a:r>
              <a:rPr lang="en-GB" dirty="0"/>
              <a:t> nisi. </a:t>
            </a:r>
            <a:r>
              <a:rPr lang="en-GB" dirty="0" err="1"/>
              <a:t>Etiam</a:t>
            </a:r>
            <a:r>
              <a:rPr lang="en-GB" dirty="0"/>
              <a:t> id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,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elementum</a:t>
            </a:r>
            <a:r>
              <a:rPr lang="en-GB" dirty="0"/>
              <a:t> dui.</a:t>
            </a:r>
          </a:p>
          <a:p>
            <a:r>
              <a:rPr lang="en-GB" dirty="0" err="1"/>
              <a:t>Vivamvulputate</a:t>
            </a:r>
            <a:r>
              <a:rPr lang="en-GB" dirty="0"/>
              <a:t> nisi, </a:t>
            </a:r>
            <a:r>
              <a:rPr lang="en-GB" dirty="0" err="1"/>
              <a:t>varius</a:t>
            </a:r>
            <a:r>
              <a:rPr lang="en-GB" dirty="0"/>
              <a:t> us a lacus in mi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. In </a:t>
            </a:r>
            <a:r>
              <a:rPr lang="en-GB" dirty="0" err="1"/>
              <a:t>commodo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gravida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id </a:t>
            </a:r>
            <a:r>
              <a:rPr lang="en-GB" dirty="0" err="1"/>
              <a:t>neque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id vitae </a:t>
            </a:r>
            <a:r>
              <a:rPr lang="en-GB" dirty="0" err="1"/>
              <a:t>enim</a:t>
            </a:r>
            <a:r>
              <a:rPr lang="en-GB" dirty="0"/>
              <a:t>. </a:t>
            </a:r>
            <a:r>
              <a:rPr lang="en-GB" dirty="0" err="1"/>
              <a:t>Mauris</a:t>
            </a:r>
            <a:r>
              <a:rPr lang="en-GB" dirty="0"/>
              <a:t> semper, </a:t>
            </a:r>
            <a:r>
              <a:rPr lang="en-GB" dirty="0" err="1"/>
              <a:t>risus</a:t>
            </a:r>
            <a:r>
              <a:rPr lang="en-GB" dirty="0"/>
              <a:t> ac </a:t>
            </a:r>
            <a:r>
              <a:rPr lang="en-GB" dirty="0" err="1"/>
              <a:t>scelerisque</a:t>
            </a:r>
            <a:r>
              <a:rPr lang="en-GB" dirty="0"/>
              <a:t> </a:t>
            </a:r>
            <a:r>
              <a:rPr lang="en-GB" dirty="0" err="1"/>
              <a:t>bibendum</a:t>
            </a:r>
            <a:r>
              <a:rPr lang="en-GB" dirty="0"/>
              <a:t>, magna dui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.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, </a:t>
            </a:r>
            <a:r>
              <a:rPr lang="en-GB" dirty="0" err="1"/>
              <a:t>iaculis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 et,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Suspendisse</a:t>
            </a:r>
            <a:r>
              <a:rPr lang="en-GB" dirty="0"/>
              <a:t> </a:t>
            </a:r>
            <a:r>
              <a:rPr lang="en-GB" dirty="0" err="1"/>
              <a:t>potenti</a:t>
            </a:r>
            <a:r>
              <a:rPr lang="en-GB" dirty="0"/>
              <a:t>. </a:t>
            </a:r>
            <a:r>
              <a:rPr lang="en-GB" dirty="0" err="1"/>
              <a:t>Donec</a:t>
            </a:r>
            <a:r>
              <a:rPr lang="en-GB" dirty="0"/>
              <a:t> non </a:t>
            </a:r>
            <a:r>
              <a:rPr lang="en-GB" dirty="0" err="1"/>
              <a:t>odio</a:t>
            </a:r>
            <a:r>
              <a:rPr lang="en-GB" dirty="0"/>
              <a:t> ac lacus </a:t>
            </a:r>
            <a:r>
              <a:rPr lang="en-GB" dirty="0" err="1"/>
              <a:t>varius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. </a:t>
            </a:r>
            <a:r>
              <a:rPr lang="en-GB" dirty="0" err="1"/>
              <a:t>Pellentesque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</a:t>
            </a:r>
            <a:r>
              <a:rPr lang="en-GB" dirty="0" err="1"/>
              <a:t>nisl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 </a:t>
            </a:r>
            <a:r>
              <a:rPr lang="en-GB" dirty="0" err="1"/>
              <a:t>felis</a:t>
            </a:r>
            <a:r>
              <a:rPr lang="en-GB" dirty="0"/>
              <a:t>.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molestie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, et </a:t>
            </a:r>
            <a:r>
              <a:rPr lang="en-GB" dirty="0" err="1"/>
              <a:t>venenatis</a:t>
            </a:r>
            <a:r>
              <a:rPr lang="en-GB" dirty="0"/>
              <a:t> magna.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mollis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, id </a:t>
            </a:r>
            <a:r>
              <a:rPr lang="en-GB" dirty="0" err="1"/>
              <a:t>rhoncus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imperdiet</a:t>
            </a:r>
            <a:r>
              <a:rPr lang="en-GB" dirty="0"/>
              <a:t> a. Integer </a:t>
            </a:r>
            <a:r>
              <a:rPr lang="en-GB" dirty="0" err="1"/>
              <a:t>venenatis</a:t>
            </a:r>
            <a:r>
              <a:rPr lang="en-GB" dirty="0"/>
              <a:t>, mi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, magna magna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consequat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lacus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7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Results </a:t>
            </a:r>
            <a:r>
              <a:rPr lang="mr-IN" dirty="0" smtClean="0"/>
              <a:t>–</a:t>
            </a:r>
            <a:r>
              <a:rPr lang="en-GB" dirty="0"/>
              <a:t> </a:t>
            </a:r>
            <a:r>
              <a:rPr lang="en-GB" dirty="0" smtClean="0"/>
              <a:t>an example of a title running across three lines of text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8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, at </a:t>
            </a:r>
            <a:r>
              <a:rPr lang="en-GB" dirty="0" err="1"/>
              <a:t>fringilla</a:t>
            </a:r>
            <a:r>
              <a:rPr lang="en-GB" dirty="0"/>
              <a:t> ligula </a:t>
            </a:r>
            <a:r>
              <a:rPr lang="en-GB" dirty="0" err="1"/>
              <a:t>imperdiet</a:t>
            </a:r>
            <a:r>
              <a:rPr lang="en-GB" dirty="0"/>
              <a:t> id. In </a:t>
            </a:r>
            <a:r>
              <a:rPr lang="en-GB" dirty="0" err="1"/>
              <a:t>interdum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,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sodales</a:t>
            </a:r>
            <a:r>
              <a:rPr lang="en-GB" dirty="0"/>
              <a:t> ligula </a:t>
            </a:r>
            <a:r>
              <a:rPr lang="en-GB" dirty="0" err="1"/>
              <a:t>sem</a:t>
            </a:r>
            <a:r>
              <a:rPr lang="en-GB" dirty="0"/>
              <a:t>, ac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lacus vitae </a:t>
            </a:r>
            <a:r>
              <a:rPr lang="en-GB" dirty="0" err="1"/>
              <a:t>egestas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. Maecenas et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ultricies</a:t>
            </a:r>
            <a:r>
              <a:rPr lang="en-GB" dirty="0"/>
              <a:t>. </a:t>
            </a:r>
            <a:r>
              <a:rPr lang="en-GB" dirty="0" err="1"/>
              <a:t>Aenean</a:t>
            </a:r>
            <a:r>
              <a:rPr lang="en-GB" dirty="0"/>
              <a:t>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id ligula </a:t>
            </a:r>
            <a:r>
              <a:rPr lang="en-GB" dirty="0" err="1"/>
              <a:t>finibus</a:t>
            </a:r>
            <a:r>
              <a:rPr lang="en-GB" dirty="0"/>
              <a:t>,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suscipit</a:t>
            </a:r>
            <a:r>
              <a:rPr lang="en-GB" dirty="0"/>
              <a:t>. Integer </a:t>
            </a:r>
            <a:r>
              <a:rPr lang="en-GB" dirty="0" err="1"/>
              <a:t>tristique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, id semper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cursus</a:t>
            </a:r>
            <a:r>
              <a:rPr lang="en-GB" dirty="0"/>
              <a:t> </a:t>
            </a:r>
            <a:r>
              <a:rPr lang="en-GB" dirty="0" err="1"/>
              <a:t>ut.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pharetra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, vitae </a:t>
            </a:r>
            <a:r>
              <a:rPr lang="en-GB" dirty="0" err="1"/>
              <a:t>ullamcorper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vestibulum</a:t>
            </a:r>
            <a:r>
              <a:rPr lang="en-GB" dirty="0"/>
              <a:t> vitae.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neque</a:t>
            </a:r>
            <a:r>
              <a:rPr lang="en-GB" dirty="0"/>
              <a:t>. </a:t>
            </a:r>
            <a:r>
              <a:rPr lang="en-GB" dirty="0" err="1"/>
              <a:t>Duis</a:t>
            </a:r>
            <a:r>
              <a:rPr lang="en-GB" dirty="0"/>
              <a:t> </a:t>
            </a:r>
            <a:r>
              <a:rPr lang="en-GB" dirty="0" err="1"/>
              <a:t>tristique</a:t>
            </a:r>
            <a:r>
              <a:rPr lang="en-GB" dirty="0"/>
              <a:t>, </a:t>
            </a:r>
            <a:r>
              <a:rPr lang="en-GB" dirty="0" err="1"/>
              <a:t>enim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, </a:t>
            </a:r>
            <a:r>
              <a:rPr lang="en-GB" dirty="0" err="1"/>
              <a:t>eros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/>
              <a:t>, vitae </a:t>
            </a:r>
            <a:r>
              <a:rPr lang="en-GB" dirty="0" err="1"/>
              <a:t>eleifend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pulvinar</a:t>
            </a:r>
            <a:r>
              <a:rPr lang="en-GB" dirty="0"/>
              <a:t> </a:t>
            </a:r>
            <a:r>
              <a:rPr lang="en-GB" dirty="0" err="1"/>
              <a:t>orci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, in </a:t>
            </a:r>
            <a:r>
              <a:rPr lang="en-GB" dirty="0" err="1"/>
              <a:t>hendrerit</a:t>
            </a:r>
            <a:r>
              <a:rPr lang="en-GB" dirty="0"/>
              <a:t> </a:t>
            </a:r>
            <a:r>
              <a:rPr lang="en-GB" dirty="0" err="1"/>
              <a:t>risus</a:t>
            </a:r>
            <a:r>
              <a:rPr lang="en-GB" dirty="0"/>
              <a:t> </a:t>
            </a:r>
            <a:r>
              <a:rPr lang="en-GB" dirty="0" err="1"/>
              <a:t>auctor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. </a:t>
            </a:r>
            <a:r>
              <a:rPr lang="en-GB" dirty="0" err="1"/>
              <a:t>Quisque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dapibus</a:t>
            </a:r>
            <a:r>
              <a:rPr lang="en-GB" dirty="0"/>
              <a:t> </a:t>
            </a:r>
            <a:r>
              <a:rPr lang="en-GB" dirty="0" err="1"/>
              <a:t>rhoncus</a:t>
            </a:r>
            <a:r>
              <a:rPr lang="en-GB" dirty="0"/>
              <a:t>.</a:t>
            </a:r>
          </a:p>
          <a:p>
            <a:r>
              <a:rPr lang="en-GB" dirty="0"/>
              <a:t>Maecenas at </a:t>
            </a:r>
            <a:r>
              <a:rPr lang="en-GB" dirty="0" err="1"/>
              <a:t>massa</a:t>
            </a:r>
            <a:r>
              <a:rPr lang="en-GB" dirty="0"/>
              <a:t> </a:t>
            </a:r>
            <a:r>
              <a:rPr lang="en-GB" dirty="0" err="1"/>
              <a:t>justo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in </a:t>
            </a:r>
            <a:r>
              <a:rPr lang="en-GB" dirty="0" err="1"/>
              <a:t>mattis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. </a:t>
            </a:r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enim</a:t>
            </a:r>
            <a:r>
              <a:rPr lang="en-GB" dirty="0"/>
              <a:t> a </a:t>
            </a:r>
            <a:r>
              <a:rPr lang="en-GB" dirty="0" err="1"/>
              <a:t>fringilla</a:t>
            </a:r>
            <a:r>
              <a:rPr lang="en-GB" dirty="0"/>
              <a:t> </a:t>
            </a:r>
            <a:r>
              <a:rPr lang="en-GB" dirty="0" err="1"/>
              <a:t>bibendum</a:t>
            </a:r>
            <a:r>
              <a:rPr lang="en-GB" dirty="0"/>
              <a:t>. </a:t>
            </a:r>
            <a:r>
              <a:rPr lang="en-GB" dirty="0" err="1"/>
              <a:t>Interdum</a:t>
            </a:r>
            <a:r>
              <a:rPr lang="en-GB" dirty="0"/>
              <a:t> et </a:t>
            </a:r>
            <a:r>
              <a:rPr lang="en-GB" dirty="0" err="1"/>
              <a:t>malesuada</a:t>
            </a:r>
            <a:r>
              <a:rPr lang="en-GB" dirty="0"/>
              <a:t> fames ac ante </a:t>
            </a:r>
            <a:r>
              <a:rPr lang="en-GB" dirty="0" err="1"/>
              <a:t>ipsum</a:t>
            </a:r>
            <a:r>
              <a:rPr lang="en-GB" dirty="0"/>
              <a:t> </a:t>
            </a:r>
            <a:r>
              <a:rPr lang="en-GB" dirty="0" err="1"/>
              <a:t>primis</a:t>
            </a:r>
            <a:r>
              <a:rPr lang="en-GB" dirty="0"/>
              <a:t> in </a:t>
            </a:r>
            <a:r>
              <a:rPr lang="en-GB" dirty="0" err="1"/>
              <a:t>faucibus</a:t>
            </a:r>
            <a:r>
              <a:rPr lang="en-GB" dirty="0"/>
              <a:t>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</a:t>
            </a:r>
            <a:r>
              <a:rPr lang="en-GB" dirty="0" err="1"/>
              <a:t>nunc</a:t>
            </a:r>
            <a:r>
              <a:rPr lang="en-GB" dirty="0"/>
              <a:t> a </a:t>
            </a:r>
            <a:r>
              <a:rPr lang="en-GB" dirty="0" err="1"/>
              <a:t>elementum</a:t>
            </a:r>
            <a:r>
              <a:rPr lang="en-GB" dirty="0"/>
              <a:t> tempus. </a:t>
            </a:r>
            <a:r>
              <a:rPr lang="en-GB" dirty="0" err="1"/>
              <a:t>Phasellus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 id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varius</a:t>
            </a:r>
            <a:r>
              <a:rPr lang="en-GB" dirty="0"/>
              <a:t>, </a:t>
            </a:r>
            <a:r>
              <a:rPr lang="en-GB" dirty="0" err="1"/>
              <a:t>rutrum</a:t>
            </a:r>
            <a:r>
              <a:rPr lang="en-GB" dirty="0"/>
              <a:t> </a:t>
            </a:r>
            <a:r>
              <a:rPr lang="en-GB" dirty="0" err="1"/>
              <a:t>aliquam</a:t>
            </a:r>
            <a:r>
              <a:rPr lang="en-GB" dirty="0"/>
              <a:t> ligula </a:t>
            </a:r>
            <a:r>
              <a:rPr lang="en-GB" dirty="0" err="1"/>
              <a:t>feugiat</a:t>
            </a:r>
            <a:r>
              <a:rPr lang="en-GB" dirty="0"/>
              <a:t>. </a:t>
            </a:r>
            <a:r>
              <a:rPr lang="en-GB" dirty="0" err="1"/>
              <a:t>Nulla</a:t>
            </a:r>
            <a:r>
              <a:rPr lang="en-GB" dirty="0"/>
              <a:t> 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finibus</a:t>
            </a:r>
            <a:r>
              <a:rPr lang="en-GB" dirty="0"/>
              <a:t> </a:t>
            </a:r>
            <a:r>
              <a:rPr lang="en-GB" dirty="0" err="1"/>
              <a:t>facilisis</a:t>
            </a:r>
            <a:r>
              <a:rPr lang="en-GB" dirty="0"/>
              <a:t>. </a:t>
            </a:r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metus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lorem</a:t>
            </a:r>
            <a:r>
              <a:rPr lang="en-GB" dirty="0"/>
              <a:t> </a:t>
            </a:r>
            <a:r>
              <a:rPr lang="en-GB" dirty="0" err="1"/>
              <a:t>porta</a:t>
            </a:r>
            <a:r>
              <a:rPr lang="en-GB" dirty="0"/>
              <a:t>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maximus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est. </a:t>
            </a:r>
            <a:r>
              <a:rPr lang="en-GB" dirty="0" err="1"/>
              <a:t>Morbi</a:t>
            </a:r>
            <a:r>
              <a:rPr lang="en-GB" dirty="0"/>
              <a:t> </a:t>
            </a:r>
            <a:r>
              <a:rPr lang="en-GB" dirty="0" err="1"/>
              <a:t>dignissim</a:t>
            </a:r>
            <a:r>
              <a:rPr lang="en-GB" dirty="0"/>
              <a:t>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arcu</a:t>
            </a:r>
            <a:r>
              <a:rPr lang="en-GB" dirty="0"/>
              <a:t> id </a:t>
            </a:r>
            <a:r>
              <a:rPr lang="en-GB" dirty="0" err="1"/>
              <a:t>venenatis</a:t>
            </a:r>
            <a:r>
              <a:rPr lang="en-GB" dirty="0"/>
              <a:t>. </a:t>
            </a:r>
            <a:r>
              <a:rPr lang="en-GB" dirty="0" err="1"/>
              <a:t>Praesent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dui </a:t>
            </a:r>
            <a:r>
              <a:rPr lang="en-GB" dirty="0" err="1"/>
              <a:t>cursus</a:t>
            </a:r>
            <a:r>
              <a:rPr lang="en-GB" dirty="0"/>
              <a:t>,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purus</a:t>
            </a:r>
            <a:r>
              <a:rPr lang="en-GB" dirty="0"/>
              <a:t> vitae, </a:t>
            </a:r>
            <a:r>
              <a:rPr lang="en-GB" dirty="0" err="1"/>
              <a:t>blandit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. Maecenas </a:t>
            </a:r>
            <a:r>
              <a:rPr lang="en-GB" dirty="0" err="1"/>
              <a:t>malesuada</a:t>
            </a:r>
            <a:r>
              <a:rPr lang="en-GB" dirty="0"/>
              <a:t>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id </a:t>
            </a:r>
            <a:r>
              <a:rPr lang="en-GB" dirty="0" err="1"/>
              <a:t>sagittis</a:t>
            </a:r>
            <a:r>
              <a:rPr lang="en-GB" dirty="0"/>
              <a:t>.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augue</a:t>
            </a:r>
            <a:r>
              <a:rPr lang="en-GB" dirty="0"/>
              <a:t> </a:t>
            </a:r>
            <a:r>
              <a:rPr lang="en-GB" dirty="0" err="1"/>
              <a:t>odio</a:t>
            </a:r>
            <a:r>
              <a:rPr lang="en-GB" dirty="0"/>
              <a:t>, tempus 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lobortis</a:t>
            </a:r>
            <a:r>
              <a:rPr lang="en-GB" dirty="0"/>
              <a:t> in, </a:t>
            </a:r>
            <a:r>
              <a:rPr lang="en-GB" dirty="0" err="1"/>
              <a:t>interdum</a:t>
            </a:r>
            <a:r>
              <a:rPr lang="en-GB" dirty="0"/>
              <a:t> vitae ligula. </a:t>
            </a:r>
            <a:r>
              <a:rPr lang="en-GB" dirty="0" err="1"/>
              <a:t>Nullam</a:t>
            </a:r>
            <a:r>
              <a:rPr lang="en-GB" dirty="0"/>
              <a:t> </a:t>
            </a:r>
            <a:r>
              <a:rPr lang="en-GB" dirty="0" err="1"/>
              <a:t>venenatis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tellus</a:t>
            </a:r>
            <a:r>
              <a:rPr lang="en-GB" dirty="0"/>
              <a:t> </a:t>
            </a:r>
            <a:r>
              <a:rPr lang="en-GB" dirty="0" err="1"/>
              <a:t>fermentum</a:t>
            </a:r>
            <a:r>
              <a:rPr lang="en-GB" dirty="0"/>
              <a:t>,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libero</a:t>
            </a:r>
            <a:r>
              <a:rPr lang="en-GB" dirty="0"/>
              <a:t> </a:t>
            </a:r>
            <a:r>
              <a:rPr lang="en-GB" dirty="0" err="1"/>
              <a:t>blandit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14" name="Picture Placeholder 13" descr="Screen Shot 2017-04-24 at 14.51.02.png"/>
          <p:cNvPicPr>
            <a:picLocks noGrp="1" noChangeAspect="1"/>
          </p:cNvPicPr>
          <p:nvPr>
            <p:ph type="pic" sz="quarter" idx="2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0" b="6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28823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9"/>
          </p:nvPr>
        </p:nvSpPr>
        <p:spPr/>
      </p:sp>
    </p:spTree>
    <p:extLst>
      <p:ext uri="{BB962C8B-B14F-4D97-AF65-F5344CB8AC3E}">
        <p14:creationId xmlns:p14="http://schemas.microsoft.com/office/powerpoint/2010/main" val="2110627861"/>
      </p:ext>
    </p:extLst>
  </p:cSld>
  <p:clrMapOvr>
    <a:masterClrMapping/>
  </p:clrMapOvr>
</p:sld>
</file>

<file path=ppt/theme/theme1.xml><?xml version="1.0" encoding="utf-8"?>
<a:theme xmlns:a="http://schemas.openxmlformats.org/drawingml/2006/main" name="WC_CMR PPT_Template_A0 Landscape v2">
  <a:themeElements>
    <a:clrScheme name="WC_IN2">
      <a:dk1>
        <a:srgbClr val="831E29"/>
      </a:dk1>
      <a:lt1>
        <a:sysClr val="window" lastClr="FFFFFF"/>
      </a:lt1>
      <a:dk2>
        <a:srgbClr val="118AA3"/>
      </a:dk2>
      <a:lt2>
        <a:srgbClr val="BABABA"/>
      </a:lt2>
      <a:accent1>
        <a:srgbClr val="464749"/>
      </a:accent1>
      <a:accent2>
        <a:srgbClr val="000000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51B2C3"/>
      </a:hlink>
      <a:folHlink>
        <a:srgbClr val="90C87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0BFCE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WC_CMR PPT_Template_A0 Landscape v2.potx</Template>
  <TotalTime>6359</TotalTime>
  <Words>4044</Words>
  <Application>Microsoft Macintosh PowerPoint</Application>
  <PresentationFormat>Custom</PresentationFormat>
  <Paragraphs>44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WC_CMR PPT_Template_A0 Landscape v2</vt:lpstr>
      <vt:lpstr>Poster title</vt:lpstr>
      <vt:lpstr>Long poster title example: Lorem ipsum dolor sit amet, consectetur adipiscing elit. Mauris ut ultricies quam. Duis et consequat felis. Cras hendrerit libero vitae condimentum ultricies. Suspendisse eros lorem.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</dc:creator>
  <cp:lastModifiedBy>Shray Vaidya</cp:lastModifiedBy>
  <cp:revision>452</cp:revision>
  <cp:lastPrinted>2016-06-24T10:07:51Z</cp:lastPrinted>
  <dcterms:created xsi:type="dcterms:W3CDTF">2016-06-14T08:19:21Z</dcterms:created>
  <dcterms:modified xsi:type="dcterms:W3CDTF">2017-06-16T16:17:49Z</dcterms:modified>
</cp:coreProperties>
</file>