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6" r:id="rId1"/>
  </p:sldMasterIdLst>
  <p:notesMasterIdLst>
    <p:notesMasterId r:id="rId5"/>
  </p:notesMasterIdLst>
  <p:handoutMasterIdLst>
    <p:handoutMasterId r:id="rId6"/>
  </p:handoutMasterIdLst>
  <p:sldIdLst>
    <p:sldId id="259" r:id="rId2"/>
    <p:sldId id="261" r:id="rId3"/>
    <p:sldId id="260" r:id="rId4"/>
  </p:sldIdLst>
  <p:sldSz cx="30275213" cy="42811700"/>
  <p:notesSz cx="6858000" cy="9144000"/>
  <p:defaultTextStyle>
    <a:defPPr>
      <a:defRPr lang="en-US"/>
    </a:defPPr>
    <a:lvl1pPr marL="0" algn="l" defTabSz="208817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170" algn="l" defTabSz="208817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339" algn="l" defTabSz="208817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509" algn="l" defTabSz="208817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678" algn="l" defTabSz="208817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0848" algn="l" defTabSz="208817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9017" algn="l" defTabSz="208817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7187" algn="l" defTabSz="208817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5356" algn="l" defTabSz="208817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07E0A"/>
    <a:srgbClr val="FEC200"/>
    <a:srgbClr val="002E45"/>
    <a:srgbClr val="2A512C"/>
    <a:srgbClr val="F8B66E"/>
    <a:srgbClr val="4C8026"/>
    <a:srgbClr val="009AB2"/>
    <a:srgbClr val="FACDCA"/>
    <a:srgbClr val="C14844"/>
    <a:srgbClr val="9ACD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03" autoAdjust="0"/>
    <p:restoredTop sz="99386" autoAdjust="0"/>
  </p:normalViewPr>
  <p:slideViewPr>
    <p:cSldViewPr snapToGrid="0" snapToObjects="1">
      <p:cViewPr varScale="1">
        <p:scale>
          <a:sx n="22" d="100"/>
          <a:sy n="22" d="100"/>
        </p:scale>
        <p:origin x="-3024" y="-160"/>
      </p:cViewPr>
      <p:guideLst>
        <p:guide orient="horz" pos="24727"/>
        <p:guide orient="horz" pos="2304"/>
        <p:guide orient="horz" pos="14115"/>
        <p:guide orient="horz" pos="6205"/>
        <p:guide orient="horz" pos="11093"/>
        <p:guide orient="horz" pos="6411"/>
        <p:guide orient="horz" pos="13490"/>
        <p:guide pos="1010"/>
        <p:guide pos="18041"/>
        <p:guide pos="957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7" d="100"/>
        <a:sy n="37" d="100"/>
      </p:scale>
      <p:origin x="0" y="10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1CF24-3E30-6F45-8508-063136DBEC17}" type="datetimeFigureOut">
              <a:rPr lang="en-US" smtClean="0"/>
              <a:t>16/06/17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85ABA9-268C-904D-BA5F-A75B4C00F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4525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6CDAD1-720D-1246-90C4-930A0009B70D}" type="datetimeFigureOut">
              <a:rPr lang="en-US" smtClean="0"/>
              <a:t>16/06/17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B9F813-9AFC-964D-A8FB-CF21BEE11B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6000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2088170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1pPr>
    <a:lvl2pPr marL="2088170" algn="l" defTabSz="2088170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2pPr>
    <a:lvl3pPr marL="4176339" algn="l" defTabSz="2088170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3pPr>
    <a:lvl4pPr marL="6264509" algn="l" defTabSz="2088170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4pPr>
    <a:lvl5pPr marL="8352678" algn="l" defTabSz="2088170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5pPr>
    <a:lvl6pPr marL="10440848" algn="l" defTabSz="2088170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6pPr>
    <a:lvl7pPr marL="12529017" algn="l" defTabSz="2088170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7pPr>
    <a:lvl8pPr marL="14617187" algn="l" defTabSz="2088170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8pPr>
    <a:lvl9pPr marL="16705356" algn="l" defTabSz="2088170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0 Poster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8"/>
          <p:cNvSpPr>
            <a:spLocks noGrp="1"/>
          </p:cNvSpPr>
          <p:nvPr>
            <p:ph type="title" hasCustomPrompt="1"/>
          </p:nvPr>
        </p:nvSpPr>
        <p:spPr>
          <a:xfrm>
            <a:off x="1605538" y="1574800"/>
            <a:ext cx="27049774" cy="3379605"/>
          </a:xfrm>
        </p:spPr>
        <p:txBody>
          <a:bodyPr anchor="ctr">
            <a:normAutofit/>
          </a:bodyPr>
          <a:lstStyle>
            <a:lvl1pPr>
              <a:defRPr sz="80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Poster title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30275213" cy="720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605538" y="5208405"/>
            <a:ext cx="27035398" cy="2234562"/>
          </a:xfrm>
        </p:spPr>
        <p:txBody>
          <a:bodyPr anchor="ctr">
            <a:normAutofit/>
          </a:bodyPr>
          <a:lstStyle>
            <a:lvl1pPr>
              <a:lnSpc>
                <a:spcPct val="90000"/>
              </a:lnSpc>
              <a:defRPr sz="5400" b="1">
                <a:solidFill>
                  <a:srgbClr val="464749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 dirty="0" smtClean="0"/>
              <a:t>Introduction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1605538" y="12874152"/>
            <a:ext cx="13074892" cy="2234562"/>
          </a:xfrm>
        </p:spPr>
        <p:txBody>
          <a:bodyPr anchor="ctr">
            <a:normAutofit/>
          </a:bodyPr>
          <a:lstStyle>
            <a:lvl1pPr>
              <a:lnSpc>
                <a:spcPct val="90000"/>
              </a:lnSpc>
              <a:defRPr sz="5400" b="1">
                <a:solidFill>
                  <a:srgbClr val="464749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 dirty="0" smtClean="0"/>
              <a:t>Methods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15566044" y="12874152"/>
            <a:ext cx="13074892" cy="2234562"/>
          </a:xfrm>
        </p:spPr>
        <p:txBody>
          <a:bodyPr anchor="ctr">
            <a:normAutofit/>
          </a:bodyPr>
          <a:lstStyle>
            <a:lvl1pPr>
              <a:lnSpc>
                <a:spcPct val="90000"/>
              </a:lnSpc>
              <a:defRPr sz="5400" b="1">
                <a:solidFill>
                  <a:srgbClr val="464749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 dirty="0" smtClean="0"/>
              <a:t>Results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605538" y="33041752"/>
            <a:ext cx="27035398" cy="2234562"/>
          </a:xfrm>
        </p:spPr>
        <p:txBody>
          <a:bodyPr anchor="ctr">
            <a:normAutofit/>
          </a:bodyPr>
          <a:lstStyle>
            <a:lvl1pPr>
              <a:lnSpc>
                <a:spcPct val="90000"/>
              </a:lnSpc>
              <a:defRPr sz="5400" b="1">
                <a:solidFill>
                  <a:srgbClr val="464749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 dirty="0" smtClean="0"/>
              <a:t>Conclusions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605538" y="15282000"/>
            <a:ext cx="13074892" cy="17472642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spcBef>
                <a:spcPts val="2400"/>
              </a:spcBef>
              <a:defRPr sz="2400" b="0">
                <a:solidFill>
                  <a:srgbClr val="464749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 dirty="0" smtClean="0"/>
              <a:t>Body text here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605538" y="7712800"/>
            <a:ext cx="27035398" cy="4907352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spcBef>
                <a:spcPts val="2400"/>
              </a:spcBef>
              <a:defRPr sz="2400" b="0">
                <a:solidFill>
                  <a:srgbClr val="464749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 dirty="0" smtClean="0"/>
              <a:t>Body text here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605538" y="35500399"/>
            <a:ext cx="27035398" cy="4918209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spcBef>
                <a:spcPts val="2400"/>
              </a:spcBef>
              <a:defRPr sz="2400" b="0">
                <a:solidFill>
                  <a:srgbClr val="464749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 dirty="0" smtClean="0"/>
              <a:t>Body text here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5566044" y="28498800"/>
            <a:ext cx="13074892" cy="4255842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spcBef>
                <a:spcPts val="2400"/>
              </a:spcBef>
              <a:defRPr sz="2400" b="0">
                <a:solidFill>
                  <a:srgbClr val="464749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 dirty="0" smtClean="0"/>
              <a:t>Body text here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21"/>
          </p:nvPr>
        </p:nvSpPr>
        <p:spPr>
          <a:xfrm>
            <a:off x="15565438" y="15332800"/>
            <a:ext cx="13090525" cy="6156325"/>
          </a:xfrm>
        </p:spPr>
        <p:txBody>
          <a:bodyPr anchor="ctr">
            <a:normAutofit/>
          </a:bodyPr>
          <a:lstStyle>
            <a:lvl1pPr algn="ctr">
              <a:defRPr sz="8000">
                <a:solidFill>
                  <a:srgbClr val="464749"/>
                </a:solidFill>
              </a:defRPr>
            </a:lvl1pPr>
          </a:lstStyle>
          <a:p>
            <a:r>
              <a:rPr lang="en-GB" smtClean="0"/>
              <a:t>Drag picture to placeholder or click icon to add</a:t>
            </a:r>
            <a:endParaRPr lang="en-GB"/>
          </a:p>
        </p:txBody>
      </p:sp>
      <p:sp>
        <p:nvSpPr>
          <p:cNvPr id="20" name="Picture Placeholder 17"/>
          <p:cNvSpPr>
            <a:spLocks noGrp="1"/>
          </p:cNvSpPr>
          <p:nvPr>
            <p:ph type="pic" sz="quarter" idx="22"/>
          </p:nvPr>
        </p:nvSpPr>
        <p:spPr>
          <a:xfrm>
            <a:off x="15565438" y="21936075"/>
            <a:ext cx="13090525" cy="6156325"/>
          </a:xfrm>
        </p:spPr>
        <p:txBody>
          <a:bodyPr anchor="ctr">
            <a:normAutofit/>
          </a:bodyPr>
          <a:lstStyle>
            <a:lvl1pPr algn="ctr">
              <a:defRPr sz="8000">
                <a:solidFill>
                  <a:srgbClr val="464749"/>
                </a:solidFill>
              </a:defRPr>
            </a:lvl1pPr>
          </a:lstStyle>
          <a:p>
            <a:r>
              <a:rPr lang="en-GB" smtClean="0"/>
              <a:t>Drag picture to placeholder or click icon to add</a:t>
            </a:r>
            <a:endParaRPr lang="en-GB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0" y="41303816"/>
            <a:ext cx="30275213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INTEGRATIVE NEUROIMAGING 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2224" y="41641776"/>
            <a:ext cx="2648712" cy="874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931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1619909" y="11325776"/>
            <a:ext cx="27035401" cy="713356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GB" dirty="0" smtClean="0"/>
              <a:t>Short, active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1619911" y="18459340"/>
            <a:ext cx="27035398" cy="4438259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pPr lvl="0"/>
            <a:r>
              <a:rPr lang="en-GB" dirty="0" smtClean="0"/>
              <a:t>Slightly more detailed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107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2088170" rtl="0" eaLnBrk="1" latinLnBrk="0" hangingPunct="1">
        <a:lnSpc>
          <a:spcPct val="90000"/>
        </a:lnSpc>
        <a:spcBef>
          <a:spcPct val="0"/>
        </a:spcBef>
        <a:buNone/>
        <a:defRPr lang="en-GB" sz="27400" b="1" kern="1200" spc="-228" baseline="0" dirty="0" smtClean="0">
          <a:solidFill>
            <a:schemeClr val="tx1"/>
          </a:solidFill>
          <a:latin typeface="+mn-lt"/>
          <a:ea typeface="+mj-ea"/>
          <a:cs typeface="Wellcome Bold"/>
        </a:defRPr>
      </a:lvl1pPr>
    </p:titleStyle>
    <p:bodyStyle>
      <a:lvl1pPr marL="0" indent="0" algn="l" defTabSz="2088170" rtl="0" eaLnBrk="1" latinLnBrk="0" hangingPunct="1">
        <a:spcBef>
          <a:spcPct val="20000"/>
        </a:spcBef>
        <a:buFont typeface="Arial"/>
        <a:buNone/>
        <a:defRPr sz="14600" kern="1200" baseline="0">
          <a:solidFill>
            <a:srgbClr val="464749"/>
          </a:solidFill>
          <a:latin typeface="Arial"/>
          <a:ea typeface="+mn-ea"/>
          <a:cs typeface="Arial"/>
        </a:defRPr>
      </a:lvl1pPr>
      <a:lvl2pPr marL="3393276" indent="-1305106" algn="l" defTabSz="2088170" rtl="0" eaLnBrk="1" latinLnBrk="0" hangingPunct="1">
        <a:spcBef>
          <a:spcPct val="20000"/>
        </a:spcBef>
        <a:buFont typeface="Arial"/>
        <a:buChar char="–"/>
        <a:defRPr sz="12800" kern="1200">
          <a:solidFill>
            <a:schemeClr val="bg1"/>
          </a:solidFill>
          <a:latin typeface="+mn-lt"/>
          <a:ea typeface="+mn-ea"/>
          <a:cs typeface="+mn-cs"/>
        </a:defRPr>
      </a:lvl2pPr>
      <a:lvl3pPr marL="5220424" indent="-1044085" algn="l" defTabSz="2088170" rtl="0" eaLnBrk="1" latinLnBrk="0" hangingPunct="1">
        <a:spcBef>
          <a:spcPct val="20000"/>
        </a:spcBef>
        <a:buFont typeface="Arial"/>
        <a:buChar char="•"/>
        <a:defRPr sz="11000" kern="1200">
          <a:solidFill>
            <a:schemeClr val="bg1"/>
          </a:solidFill>
          <a:latin typeface="+mn-lt"/>
          <a:ea typeface="+mn-ea"/>
          <a:cs typeface="+mn-cs"/>
        </a:defRPr>
      </a:lvl3pPr>
      <a:lvl4pPr marL="7308593" indent="-1044085" algn="l" defTabSz="2088170" rtl="0" eaLnBrk="1" latinLnBrk="0" hangingPunct="1">
        <a:spcBef>
          <a:spcPct val="20000"/>
        </a:spcBef>
        <a:buFont typeface="Arial"/>
        <a:buChar char="–"/>
        <a:defRPr sz="9100" kern="1200">
          <a:solidFill>
            <a:schemeClr val="bg1"/>
          </a:solidFill>
          <a:latin typeface="+mn-lt"/>
          <a:ea typeface="+mn-ea"/>
          <a:cs typeface="+mn-cs"/>
        </a:defRPr>
      </a:lvl4pPr>
      <a:lvl5pPr marL="9396763" indent="-1044085" algn="l" defTabSz="2088170" rtl="0" eaLnBrk="1" latinLnBrk="0" hangingPunct="1">
        <a:spcBef>
          <a:spcPct val="20000"/>
        </a:spcBef>
        <a:buFont typeface="Arial"/>
        <a:buChar char="»"/>
        <a:defRPr sz="9100" kern="1200">
          <a:solidFill>
            <a:schemeClr val="bg1"/>
          </a:solidFill>
          <a:latin typeface="+mn-lt"/>
          <a:ea typeface="+mn-ea"/>
          <a:cs typeface="+mn-cs"/>
        </a:defRPr>
      </a:lvl5pPr>
      <a:lvl6pPr marL="11484933" indent="-1044085" algn="l" defTabSz="2088170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3102" indent="-1044085" algn="l" defTabSz="2088170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1272" indent="-1044085" algn="l" defTabSz="2088170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9441" indent="-1044085" algn="l" defTabSz="2088170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8817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170" algn="l" defTabSz="208817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339" algn="l" defTabSz="208817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509" algn="l" defTabSz="208817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678" algn="l" defTabSz="208817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0848" algn="l" defTabSz="208817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9017" algn="l" defTabSz="208817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187" algn="l" defTabSz="208817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356" algn="l" defTabSz="208817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831E29"/>
                </a:solidFill>
              </a:rPr>
              <a:t>Poster title</a:t>
            </a:r>
            <a:endParaRPr lang="en-GB" dirty="0">
              <a:solidFill>
                <a:srgbClr val="831E29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1"/>
                </a:solidFill>
              </a:rPr>
              <a:t>Methods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1"/>
                </a:solidFill>
              </a:rPr>
              <a:t>Results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1"/>
                </a:solidFill>
              </a:rPr>
              <a:t>Conclusions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 err="1">
                <a:solidFill>
                  <a:schemeClr val="accent1"/>
                </a:solidFill>
              </a:rPr>
              <a:t>Lorem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ipsum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dolor</a:t>
            </a:r>
            <a:r>
              <a:rPr lang="en-GB" dirty="0">
                <a:solidFill>
                  <a:schemeClr val="accent1"/>
                </a:solidFill>
              </a:rPr>
              <a:t> sit </a:t>
            </a:r>
            <a:r>
              <a:rPr lang="en-GB" dirty="0" err="1">
                <a:solidFill>
                  <a:schemeClr val="accent1"/>
                </a:solidFill>
              </a:rPr>
              <a:t>amet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consectetur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adipiscing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elit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Mauris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ultricies</a:t>
            </a:r>
            <a:r>
              <a:rPr lang="en-GB" dirty="0">
                <a:solidFill>
                  <a:schemeClr val="accent1"/>
                </a:solidFill>
              </a:rPr>
              <a:t> quam. </a:t>
            </a:r>
            <a:r>
              <a:rPr lang="en-GB" dirty="0" err="1">
                <a:solidFill>
                  <a:schemeClr val="accent1"/>
                </a:solidFill>
              </a:rPr>
              <a:t>Duis</a:t>
            </a:r>
            <a:r>
              <a:rPr lang="en-GB" dirty="0">
                <a:solidFill>
                  <a:schemeClr val="accent1"/>
                </a:solidFill>
              </a:rPr>
              <a:t> et </a:t>
            </a:r>
            <a:r>
              <a:rPr lang="en-GB" dirty="0" err="1">
                <a:solidFill>
                  <a:schemeClr val="accent1"/>
                </a:solidFill>
              </a:rPr>
              <a:t>consequat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felis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Cras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hendrerit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libero</a:t>
            </a:r>
            <a:r>
              <a:rPr lang="en-GB" dirty="0">
                <a:solidFill>
                  <a:schemeClr val="accent1"/>
                </a:solidFill>
              </a:rPr>
              <a:t> vitae </a:t>
            </a:r>
            <a:r>
              <a:rPr lang="en-GB" dirty="0" err="1">
                <a:solidFill>
                  <a:schemeClr val="accent1"/>
                </a:solidFill>
              </a:rPr>
              <a:t>condimentum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ultricies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Suspendisse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eros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lorem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egestas</a:t>
            </a:r>
            <a:r>
              <a:rPr lang="en-GB" dirty="0">
                <a:solidFill>
                  <a:schemeClr val="accent1"/>
                </a:solidFill>
              </a:rPr>
              <a:t> non </a:t>
            </a:r>
            <a:r>
              <a:rPr lang="en-GB" dirty="0" err="1">
                <a:solidFill>
                  <a:schemeClr val="accent1"/>
                </a:solidFill>
              </a:rPr>
              <a:t>tortor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auctor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malesuada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scelerisque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arcu</a:t>
            </a:r>
            <a:r>
              <a:rPr lang="en-GB" dirty="0">
                <a:solidFill>
                  <a:schemeClr val="accent1"/>
                </a:solidFill>
              </a:rPr>
              <a:t>. Nam a </a:t>
            </a:r>
            <a:r>
              <a:rPr lang="en-GB" dirty="0" err="1">
                <a:solidFill>
                  <a:schemeClr val="accent1"/>
                </a:solidFill>
              </a:rPr>
              <a:t>pharetra</a:t>
            </a:r>
            <a:r>
              <a:rPr lang="en-GB" dirty="0">
                <a:solidFill>
                  <a:schemeClr val="accent1"/>
                </a:solidFill>
              </a:rPr>
              <a:t> magna. </a:t>
            </a:r>
            <a:r>
              <a:rPr lang="en-GB" dirty="0" err="1">
                <a:solidFill>
                  <a:schemeClr val="accent1"/>
                </a:solidFill>
              </a:rPr>
              <a:t>Aenean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eleifend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lobortis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dignissim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Pellentesque</a:t>
            </a:r>
            <a:r>
              <a:rPr lang="en-GB" dirty="0">
                <a:solidFill>
                  <a:schemeClr val="accent1"/>
                </a:solidFill>
              </a:rPr>
              <a:t> et </a:t>
            </a:r>
            <a:r>
              <a:rPr lang="en-GB" dirty="0" err="1">
                <a:solidFill>
                  <a:schemeClr val="accent1"/>
                </a:solidFill>
              </a:rPr>
              <a:t>augue</a:t>
            </a:r>
            <a:r>
              <a:rPr lang="en-GB" dirty="0">
                <a:solidFill>
                  <a:schemeClr val="accent1"/>
                </a:solidFill>
              </a:rPr>
              <a:t> ac </a:t>
            </a:r>
            <a:r>
              <a:rPr lang="en-GB" dirty="0" err="1">
                <a:solidFill>
                  <a:schemeClr val="accent1"/>
                </a:solidFill>
              </a:rPr>
              <a:t>sapien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mollis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elementum</a:t>
            </a:r>
            <a:r>
              <a:rPr lang="en-GB" dirty="0">
                <a:solidFill>
                  <a:schemeClr val="accent1"/>
                </a:solidFill>
              </a:rPr>
              <a:t> ac </a:t>
            </a:r>
            <a:r>
              <a:rPr lang="en-GB" dirty="0" err="1">
                <a:solidFill>
                  <a:schemeClr val="accent1"/>
                </a:solidFill>
              </a:rPr>
              <a:t>convallis</a:t>
            </a:r>
            <a:r>
              <a:rPr lang="en-GB" dirty="0">
                <a:solidFill>
                  <a:schemeClr val="accent1"/>
                </a:solidFill>
              </a:rPr>
              <a:t> diam. </a:t>
            </a:r>
            <a:r>
              <a:rPr lang="en-GB" dirty="0" err="1">
                <a:solidFill>
                  <a:schemeClr val="accent1"/>
                </a:solidFill>
              </a:rPr>
              <a:t>Etiam</a:t>
            </a:r>
            <a:r>
              <a:rPr lang="en-GB" dirty="0">
                <a:solidFill>
                  <a:schemeClr val="accent1"/>
                </a:solidFill>
              </a:rPr>
              <a:t> ac </a:t>
            </a:r>
            <a:r>
              <a:rPr lang="en-GB" dirty="0" err="1">
                <a:solidFill>
                  <a:schemeClr val="accent1"/>
                </a:solidFill>
              </a:rPr>
              <a:t>justo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eget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augue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facilisis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tincidunt</a:t>
            </a:r>
            <a:r>
              <a:rPr lang="en-GB" dirty="0">
                <a:solidFill>
                  <a:schemeClr val="accent1"/>
                </a:solidFill>
              </a:rPr>
              <a:t>. Nam quam mi, </a:t>
            </a:r>
            <a:r>
              <a:rPr lang="en-GB" dirty="0" err="1">
                <a:solidFill>
                  <a:schemeClr val="accent1"/>
                </a:solidFill>
              </a:rPr>
              <a:t>mollis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pretium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leo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vel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pellentesque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commodo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neque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Cras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risus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odio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ultrices</a:t>
            </a:r>
            <a:r>
              <a:rPr lang="en-GB" dirty="0">
                <a:solidFill>
                  <a:schemeClr val="accent1"/>
                </a:solidFill>
              </a:rPr>
              <a:t> ac </a:t>
            </a:r>
            <a:r>
              <a:rPr lang="en-GB" dirty="0" err="1">
                <a:solidFill>
                  <a:schemeClr val="accent1"/>
                </a:solidFill>
              </a:rPr>
              <a:t>porta</a:t>
            </a:r>
            <a:r>
              <a:rPr lang="en-GB" dirty="0">
                <a:solidFill>
                  <a:schemeClr val="accent1"/>
                </a:solidFill>
              </a:rPr>
              <a:t> at, </a:t>
            </a:r>
            <a:r>
              <a:rPr lang="en-GB" dirty="0" err="1">
                <a:solidFill>
                  <a:schemeClr val="accent1"/>
                </a:solidFill>
              </a:rPr>
              <a:t>ullamcorper</a:t>
            </a:r>
            <a:r>
              <a:rPr lang="en-GB" dirty="0">
                <a:solidFill>
                  <a:schemeClr val="accent1"/>
                </a:solidFill>
              </a:rPr>
              <a:t> a lacus. </a:t>
            </a:r>
            <a:r>
              <a:rPr lang="en-GB" dirty="0" err="1">
                <a:solidFill>
                  <a:schemeClr val="accent1"/>
                </a:solidFill>
              </a:rPr>
              <a:t>Sed</a:t>
            </a:r>
            <a:r>
              <a:rPr lang="en-GB" dirty="0">
                <a:solidFill>
                  <a:schemeClr val="accent1"/>
                </a:solidFill>
              </a:rPr>
              <a:t> lacus </a:t>
            </a:r>
            <a:r>
              <a:rPr lang="en-GB" dirty="0" err="1">
                <a:solidFill>
                  <a:schemeClr val="accent1"/>
                </a:solidFill>
              </a:rPr>
              <a:t>turpis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tempor</a:t>
            </a:r>
            <a:r>
              <a:rPr lang="en-GB" dirty="0">
                <a:solidFill>
                  <a:schemeClr val="accent1"/>
                </a:solidFill>
              </a:rPr>
              <a:t> ac </a:t>
            </a:r>
            <a:r>
              <a:rPr lang="en-GB" dirty="0" err="1">
                <a:solidFill>
                  <a:schemeClr val="accent1"/>
                </a:solidFill>
              </a:rPr>
              <a:t>elit</a:t>
            </a:r>
            <a:r>
              <a:rPr lang="en-GB" dirty="0">
                <a:solidFill>
                  <a:schemeClr val="accent1"/>
                </a:solidFill>
              </a:rPr>
              <a:t> id, </a:t>
            </a:r>
            <a:r>
              <a:rPr lang="en-GB" dirty="0" err="1">
                <a:solidFill>
                  <a:schemeClr val="accent1"/>
                </a:solidFill>
              </a:rPr>
              <a:t>tristique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facilisis</a:t>
            </a:r>
            <a:r>
              <a:rPr lang="en-GB" dirty="0">
                <a:solidFill>
                  <a:schemeClr val="accent1"/>
                </a:solidFill>
              </a:rPr>
              <a:t> sem. </a:t>
            </a:r>
            <a:r>
              <a:rPr lang="en-GB" dirty="0" err="1">
                <a:solidFill>
                  <a:schemeClr val="accent1"/>
                </a:solidFill>
              </a:rPr>
              <a:t>Quisque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rutrum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mauris</a:t>
            </a:r>
            <a:r>
              <a:rPr lang="en-GB" dirty="0">
                <a:solidFill>
                  <a:schemeClr val="accent1"/>
                </a:solidFill>
              </a:rPr>
              <a:t> a </a:t>
            </a:r>
            <a:r>
              <a:rPr lang="en-GB" dirty="0" err="1">
                <a:solidFill>
                  <a:schemeClr val="accent1"/>
                </a:solidFill>
              </a:rPr>
              <a:t>sollicitudin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lacinia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odio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risus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aliquam</a:t>
            </a:r>
            <a:r>
              <a:rPr lang="en-GB" dirty="0">
                <a:solidFill>
                  <a:schemeClr val="accent1"/>
                </a:solidFill>
              </a:rPr>
              <a:t> magna, </a:t>
            </a:r>
            <a:r>
              <a:rPr lang="en-GB" dirty="0" err="1">
                <a:solidFill>
                  <a:schemeClr val="accent1"/>
                </a:solidFill>
              </a:rPr>
              <a:t>ut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iaculis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mauris</a:t>
            </a:r>
            <a:r>
              <a:rPr lang="en-GB" dirty="0">
                <a:solidFill>
                  <a:schemeClr val="accent1"/>
                </a:solidFill>
              </a:rPr>
              <a:t> ex </a:t>
            </a:r>
            <a:r>
              <a:rPr lang="en-GB" dirty="0" err="1">
                <a:solidFill>
                  <a:schemeClr val="accent1"/>
                </a:solidFill>
              </a:rPr>
              <a:t>quis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neque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Quisque</a:t>
            </a:r>
            <a:r>
              <a:rPr lang="en-GB" dirty="0">
                <a:solidFill>
                  <a:schemeClr val="accent1"/>
                </a:solidFill>
              </a:rPr>
              <a:t> et </a:t>
            </a:r>
            <a:r>
              <a:rPr lang="en-GB" dirty="0" err="1">
                <a:solidFill>
                  <a:schemeClr val="accent1"/>
                </a:solidFill>
              </a:rPr>
              <a:t>accumsan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justo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eu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interdum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arcu</a:t>
            </a:r>
            <a:r>
              <a:rPr lang="en-GB" dirty="0">
                <a:solidFill>
                  <a:schemeClr val="accent1"/>
                </a:solidFill>
              </a:rPr>
              <a:t>.</a:t>
            </a:r>
          </a:p>
          <a:p>
            <a:r>
              <a:rPr lang="en-GB" dirty="0" err="1">
                <a:solidFill>
                  <a:schemeClr val="accent1"/>
                </a:solidFill>
              </a:rPr>
              <a:t>Aliquam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vestibulum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sollicitudin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arcu</a:t>
            </a:r>
            <a:r>
              <a:rPr lang="en-GB" dirty="0">
                <a:solidFill>
                  <a:schemeClr val="accent1"/>
                </a:solidFill>
              </a:rPr>
              <a:t>, at </a:t>
            </a:r>
            <a:r>
              <a:rPr lang="en-GB" dirty="0" err="1">
                <a:solidFill>
                  <a:schemeClr val="accent1"/>
                </a:solidFill>
              </a:rPr>
              <a:t>fringilla</a:t>
            </a:r>
            <a:r>
              <a:rPr lang="en-GB" dirty="0">
                <a:solidFill>
                  <a:schemeClr val="accent1"/>
                </a:solidFill>
              </a:rPr>
              <a:t> ligula </a:t>
            </a:r>
            <a:r>
              <a:rPr lang="en-GB" dirty="0" err="1">
                <a:solidFill>
                  <a:schemeClr val="accent1"/>
                </a:solidFill>
              </a:rPr>
              <a:t>imperdiet</a:t>
            </a:r>
            <a:r>
              <a:rPr lang="en-GB" dirty="0">
                <a:solidFill>
                  <a:schemeClr val="accent1"/>
                </a:solidFill>
              </a:rPr>
              <a:t> id. In </a:t>
            </a:r>
            <a:r>
              <a:rPr lang="en-GB" dirty="0" err="1">
                <a:solidFill>
                  <a:schemeClr val="accent1"/>
                </a:solidFill>
              </a:rPr>
              <a:t>interdum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lectus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massa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eu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pharetra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mauris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tristique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eu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Quisque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sodales</a:t>
            </a:r>
            <a:r>
              <a:rPr lang="en-GB" dirty="0">
                <a:solidFill>
                  <a:schemeClr val="accent1"/>
                </a:solidFill>
              </a:rPr>
              <a:t> ligula </a:t>
            </a:r>
            <a:r>
              <a:rPr lang="en-GB" dirty="0" err="1">
                <a:solidFill>
                  <a:schemeClr val="accent1"/>
                </a:solidFill>
              </a:rPr>
              <a:t>sem</a:t>
            </a:r>
            <a:r>
              <a:rPr lang="en-GB" dirty="0">
                <a:solidFill>
                  <a:schemeClr val="accent1"/>
                </a:solidFill>
              </a:rPr>
              <a:t>, ac </a:t>
            </a:r>
            <a:r>
              <a:rPr lang="en-GB" dirty="0" err="1">
                <a:solidFill>
                  <a:schemeClr val="accent1"/>
                </a:solidFill>
              </a:rPr>
              <a:t>fringilla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lectus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tincidunt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ut.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Nullam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tempor</a:t>
            </a:r>
            <a:r>
              <a:rPr lang="en-GB" dirty="0">
                <a:solidFill>
                  <a:schemeClr val="accent1"/>
                </a:solidFill>
              </a:rPr>
              <a:t> lacus vitae </a:t>
            </a:r>
            <a:r>
              <a:rPr lang="en-GB" dirty="0" err="1">
                <a:solidFill>
                  <a:schemeClr val="accent1"/>
                </a:solidFill>
              </a:rPr>
              <a:t>egestas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euismod</a:t>
            </a:r>
            <a:r>
              <a:rPr lang="en-GB" dirty="0">
                <a:solidFill>
                  <a:schemeClr val="accent1"/>
                </a:solidFill>
              </a:rPr>
              <a:t>. Maecenas et </a:t>
            </a:r>
            <a:r>
              <a:rPr lang="en-GB" dirty="0" err="1">
                <a:solidFill>
                  <a:schemeClr val="accent1"/>
                </a:solidFill>
              </a:rPr>
              <a:t>ipsum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est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sollicitudin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ultricies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Aenean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fringilla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leo</a:t>
            </a:r>
            <a:r>
              <a:rPr lang="en-GB" dirty="0">
                <a:solidFill>
                  <a:schemeClr val="accent1"/>
                </a:solidFill>
              </a:rPr>
              <a:t> id ligula </a:t>
            </a:r>
            <a:r>
              <a:rPr lang="en-GB" dirty="0" err="1">
                <a:solidFill>
                  <a:schemeClr val="accent1"/>
                </a:solidFill>
              </a:rPr>
              <a:t>finibus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vel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maximus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lorem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suscipit</a:t>
            </a:r>
            <a:r>
              <a:rPr lang="en-GB" dirty="0">
                <a:solidFill>
                  <a:schemeClr val="accent1"/>
                </a:solidFill>
              </a:rPr>
              <a:t>. Integer </a:t>
            </a:r>
            <a:r>
              <a:rPr lang="en-GB" dirty="0" err="1">
                <a:solidFill>
                  <a:schemeClr val="accent1"/>
                </a:solidFill>
              </a:rPr>
              <a:t>tristique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lectus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augue</a:t>
            </a:r>
            <a:r>
              <a:rPr lang="en-GB" dirty="0">
                <a:solidFill>
                  <a:schemeClr val="accent1"/>
                </a:solidFill>
              </a:rPr>
              <a:t>, id semper </a:t>
            </a:r>
            <a:r>
              <a:rPr lang="en-GB" dirty="0" err="1">
                <a:solidFill>
                  <a:schemeClr val="accent1"/>
                </a:solidFill>
              </a:rPr>
              <a:t>metus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cursus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ut.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pharetra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nibh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leo</a:t>
            </a:r>
            <a:r>
              <a:rPr lang="en-GB" dirty="0">
                <a:solidFill>
                  <a:schemeClr val="accent1"/>
                </a:solidFill>
              </a:rPr>
              <a:t>, vitae </a:t>
            </a:r>
            <a:r>
              <a:rPr lang="en-GB" dirty="0" err="1">
                <a:solidFill>
                  <a:schemeClr val="accent1"/>
                </a:solidFill>
              </a:rPr>
              <a:t>ullamcorper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augue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vestibulum</a:t>
            </a:r>
            <a:r>
              <a:rPr lang="en-GB" dirty="0">
                <a:solidFill>
                  <a:schemeClr val="accent1"/>
                </a:solidFill>
              </a:rPr>
              <a:t> vitae. </a:t>
            </a:r>
            <a:r>
              <a:rPr lang="en-GB" dirty="0" err="1">
                <a:solidFill>
                  <a:schemeClr val="accent1"/>
                </a:solidFill>
              </a:rPr>
              <a:t>Mauris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eu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augue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neque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Duis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tristique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enim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eu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faucibus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lobortis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eros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nibh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luctus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sem</a:t>
            </a:r>
            <a:r>
              <a:rPr lang="en-GB" dirty="0">
                <a:solidFill>
                  <a:schemeClr val="accent1"/>
                </a:solidFill>
              </a:rPr>
              <a:t>, vitae </a:t>
            </a:r>
            <a:r>
              <a:rPr lang="en-GB" dirty="0" err="1">
                <a:solidFill>
                  <a:schemeClr val="accent1"/>
                </a:solidFill>
              </a:rPr>
              <a:t>eleifend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nibh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nulla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massa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Nullam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pulvinar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orci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metus</a:t>
            </a:r>
            <a:r>
              <a:rPr lang="en-GB" dirty="0">
                <a:solidFill>
                  <a:schemeClr val="accent1"/>
                </a:solidFill>
              </a:rPr>
              <a:t>, in </a:t>
            </a:r>
            <a:r>
              <a:rPr lang="en-GB" dirty="0" err="1">
                <a:solidFill>
                  <a:schemeClr val="accent1"/>
                </a:solidFill>
              </a:rPr>
              <a:t>hendrerit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risus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auctor</a:t>
            </a:r>
            <a:r>
              <a:rPr lang="en-GB" dirty="0">
                <a:solidFill>
                  <a:schemeClr val="accent1"/>
                </a:solidFill>
              </a:rPr>
              <a:t> sit </a:t>
            </a:r>
            <a:r>
              <a:rPr lang="en-GB" dirty="0" err="1">
                <a:solidFill>
                  <a:schemeClr val="accent1"/>
                </a:solidFill>
              </a:rPr>
              <a:t>amet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Quisque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blandit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dapibus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rhoncus</a:t>
            </a:r>
            <a:r>
              <a:rPr lang="en-GB" dirty="0">
                <a:solidFill>
                  <a:schemeClr val="accent1"/>
                </a:solidFill>
              </a:rPr>
              <a:t>.</a:t>
            </a:r>
          </a:p>
          <a:p>
            <a:r>
              <a:rPr lang="en-GB" dirty="0">
                <a:solidFill>
                  <a:schemeClr val="accent1"/>
                </a:solidFill>
              </a:rPr>
              <a:t>Maecenas at </a:t>
            </a:r>
            <a:r>
              <a:rPr lang="en-GB" dirty="0" err="1">
                <a:solidFill>
                  <a:schemeClr val="accent1"/>
                </a:solidFill>
              </a:rPr>
              <a:t>massa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justo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Sed</a:t>
            </a:r>
            <a:r>
              <a:rPr lang="en-GB" dirty="0">
                <a:solidFill>
                  <a:schemeClr val="accent1"/>
                </a:solidFill>
              </a:rPr>
              <a:t> in </a:t>
            </a:r>
            <a:r>
              <a:rPr lang="en-GB" dirty="0" err="1">
                <a:solidFill>
                  <a:schemeClr val="accent1"/>
                </a:solidFill>
              </a:rPr>
              <a:t>mattis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odio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Fusce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faucibus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enim</a:t>
            </a:r>
            <a:r>
              <a:rPr lang="en-GB" dirty="0">
                <a:solidFill>
                  <a:schemeClr val="accent1"/>
                </a:solidFill>
              </a:rPr>
              <a:t> a </a:t>
            </a:r>
            <a:r>
              <a:rPr lang="en-GB" dirty="0" err="1">
                <a:solidFill>
                  <a:schemeClr val="accent1"/>
                </a:solidFill>
              </a:rPr>
              <a:t>fringilla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bibendum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Interdum</a:t>
            </a:r>
            <a:r>
              <a:rPr lang="en-GB" dirty="0">
                <a:solidFill>
                  <a:schemeClr val="accent1"/>
                </a:solidFill>
              </a:rPr>
              <a:t> et </a:t>
            </a:r>
            <a:r>
              <a:rPr lang="en-GB" dirty="0" err="1">
                <a:solidFill>
                  <a:schemeClr val="accent1"/>
                </a:solidFill>
              </a:rPr>
              <a:t>malesuada</a:t>
            </a:r>
            <a:r>
              <a:rPr lang="en-GB" dirty="0">
                <a:solidFill>
                  <a:schemeClr val="accent1"/>
                </a:solidFill>
              </a:rPr>
              <a:t> fames ac ante </a:t>
            </a:r>
            <a:r>
              <a:rPr lang="en-GB" dirty="0" err="1">
                <a:solidFill>
                  <a:schemeClr val="accent1"/>
                </a:solidFill>
              </a:rPr>
              <a:t>ipsum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primis</a:t>
            </a:r>
            <a:r>
              <a:rPr lang="en-GB" dirty="0">
                <a:solidFill>
                  <a:schemeClr val="accent1"/>
                </a:solidFill>
              </a:rPr>
              <a:t> in </a:t>
            </a:r>
            <a:r>
              <a:rPr lang="en-GB" dirty="0" err="1">
                <a:solidFill>
                  <a:schemeClr val="accent1"/>
                </a:solidFill>
              </a:rPr>
              <a:t>faucibus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Nullam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faucibus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nunc</a:t>
            </a:r>
            <a:r>
              <a:rPr lang="en-GB" dirty="0">
                <a:solidFill>
                  <a:schemeClr val="accent1"/>
                </a:solidFill>
              </a:rPr>
              <a:t> a </a:t>
            </a:r>
            <a:r>
              <a:rPr lang="en-GB" dirty="0" err="1">
                <a:solidFill>
                  <a:schemeClr val="accent1"/>
                </a:solidFill>
              </a:rPr>
              <a:t>elementum</a:t>
            </a:r>
            <a:r>
              <a:rPr lang="en-GB" dirty="0">
                <a:solidFill>
                  <a:schemeClr val="accent1"/>
                </a:solidFill>
              </a:rPr>
              <a:t> tempus. </a:t>
            </a:r>
            <a:r>
              <a:rPr lang="en-GB" dirty="0" err="1">
                <a:solidFill>
                  <a:schemeClr val="accent1"/>
                </a:solidFill>
              </a:rPr>
              <a:t>Phasellus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condimentum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nulla</a:t>
            </a:r>
            <a:r>
              <a:rPr lang="en-GB" dirty="0">
                <a:solidFill>
                  <a:schemeClr val="accent1"/>
                </a:solidFill>
              </a:rPr>
              <a:t> id </a:t>
            </a:r>
            <a:r>
              <a:rPr lang="en-GB" dirty="0" err="1">
                <a:solidFill>
                  <a:schemeClr val="accent1"/>
                </a:solidFill>
              </a:rPr>
              <a:t>augue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varius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rutrum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aliquam</a:t>
            </a:r>
            <a:r>
              <a:rPr lang="en-GB" dirty="0">
                <a:solidFill>
                  <a:schemeClr val="accent1"/>
                </a:solidFill>
              </a:rPr>
              <a:t> ligula </a:t>
            </a:r>
            <a:r>
              <a:rPr lang="en-GB" dirty="0" err="1">
                <a:solidFill>
                  <a:schemeClr val="accent1"/>
                </a:solidFill>
              </a:rPr>
              <a:t>feugiat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Nulla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eget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urna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nec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augue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finibus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facilisis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Donec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nec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metus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vel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lorem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porta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malesuada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maximus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eu</a:t>
            </a:r>
            <a:r>
              <a:rPr lang="en-GB" dirty="0">
                <a:solidFill>
                  <a:schemeClr val="accent1"/>
                </a:solidFill>
              </a:rPr>
              <a:t> est. </a:t>
            </a:r>
            <a:r>
              <a:rPr lang="en-GB" dirty="0" err="1">
                <a:solidFill>
                  <a:schemeClr val="accent1"/>
                </a:solidFill>
              </a:rPr>
              <a:t>Morbi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dignissim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pretium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arcu</a:t>
            </a:r>
            <a:r>
              <a:rPr lang="en-GB" dirty="0">
                <a:solidFill>
                  <a:schemeClr val="accent1"/>
                </a:solidFill>
              </a:rPr>
              <a:t> id </a:t>
            </a:r>
            <a:r>
              <a:rPr lang="en-GB" dirty="0" err="1">
                <a:solidFill>
                  <a:schemeClr val="accent1"/>
                </a:solidFill>
              </a:rPr>
              <a:t>venenatis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Praesent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ut</a:t>
            </a:r>
            <a:r>
              <a:rPr lang="en-GB" dirty="0">
                <a:solidFill>
                  <a:schemeClr val="accent1"/>
                </a:solidFill>
              </a:rPr>
              <a:t> dui </a:t>
            </a:r>
            <a:r>
              <a:rPr lang="en-GB" dirty="0" err="1">
                <a:solidFill>
                  <a:schemeClr val="accent1"/>
                </a:solidFill>
              </a:rPr>
              <a:t>cursus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tempor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purus</a:t>
            </a:r>
            <a:r>
              <a:rPr lang="en-GB" dirty="0">
                <a:solidFill>
                  <a:schemeClr val="accent1"/>
                </a:solidFill>
              </a:rPr>
              <a:t> vitae, </a:t>
            </a:r>
            <a:r>
              <a:rPr lang="en-GB" dirty="0" err="1">
                <a:solidFill>
                  <a:schemeClr val="accent1"/>
                </a:solidFill>
              </a:rPr>
              <a:t>blandit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nulla</a:t>
            </a:r>
            <a:r>
              <a:rPr lang="en-GB" dirty="0">
                <a:solidFill>
                  <a:schemeClr val="accent1"/>
                </a:solidFill>
              </a:rPr>
              <a:t>. Maecenas </a:t>
            </a:r>
            <a:r>
              <a:rPr lang="en-GB" dirty="0" err="1">
                <a:solidFill>
                  <a:schemeClr val="accent1"/>
                </a:solidFill>
              </a:rPr>
              <a:t>malesuada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vel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libero</a:t>
            </a:r>
            <a:r>
              <a:rPr lang="en-GB" dirty="0">
                <a:solidFill>
                  <a:schemeClr val="accent1"/>
                </a:solidFill>
              </a:rPr>
              <a:t> id </a:t>
            </a:r>
            <a:r>
              <a:rPr lang="en-GB" dirty="0" err="1">
                <a:solidFill>
                  <a:schemeClr val="accent1"/>
                </a:solidFill>
              </a:rPr>
              <a:t>sagittis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Sed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augue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odio</a:t>
            </a:r>
            <a:r>
              <a:rPr lang="en-GB" dirty="0">
                <a:solidFill>
                  <a:schemeClr val="accent1"/>
                </a:solidFill>
              </a:rPr>
              <a:t>, tempus </a:t>
            </a:r>
            <a:r>
              <a:rPr lang="en-GB" dirty="0" err="1">
                <a:solidFill>
                  <a:schemeClr val="accent1"/>
                </a:solidFill>
              </a:rPr>
              <a:t>vel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lobortis</a:t>
            </a:r>
            <a:r>
              <a:rPr lang="en-GB" dirty="0">
                <a:solidFill>
                  <a:schemeClr val="accent1"/>
                </a:solidFill>
              </a:rPr>
              <a:t> in, </a:t>
            </a:r>
            <a:r>
              <a:rPr lang="en-GB" dirty="0" err="1">
                <a:solidFill>
                  <a:schemeClr val="accent1"/>
                </a:solidFill>
              </a:rPr>
              <a:t>interdum</a:t>
            </a:r>
            <a:r>
              <a:rPr lang="en-GB" dirty="0">
                <a:solidFill>
                  <a:schemeClr val="accent1"/>
                </a:solidFill>
              </a:rPr>
              <a:t> vitae ligula. </a:t>
            </a:r>
            <a:r>
              <a:rPr lang="en-GB" dirty="0" err="1">
                <a:solidFill>
                  <a:schemeClr val="accent1"/>
                </a:solidFill>
              </a:rPr>
              <a:t>Nullam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venenatis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leo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nec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tellus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fermentum</a:t>
            </a:r>
            <a:r>
              <a:rPr lang="en-GB" dirty="0">
                <a:solidFill>
                  <a:schemeClr val="accent1"/>
                </a:solidFill>
              </a:rPr>
              <a:t>, sit </a:t>
            </a:r>
            <a:r>
              <a:rPr lang="en-GB" dirty="0" err="1">
                <a:solidFill>
                  <a:schemeClr val="accent1"/>
                </a:solidFill>
              </a:rPr>
              <a:t>amet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tincidunt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libero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blandit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Aliquam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aliquam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felis</a:t>
            </a:r>
            <a:r>
              <a:rPr lang="en-GB" dirty="0">
                <a:solidFill>
                  <a:schemeClr val="accent1"/>
                </a:solidFill>
              </a:rPr>
              <a:t> mi, </a:t>
            </a:r>
            <a:r>
              <a:rPr lang="en-GB" dirty="0" err="1">
                <a:solidFill>
                  <a:schemeClr val="accent1"/>
                </a:solidFill>
              </a:rPr>
              <a:t>vel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faucibus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justo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euismod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rutrum</a:t>
            </a:r>
            <a:r>
              <a:rPr lang="en-GB" dirty="0">
                <a:solidFill>
                  <a:schemeClr val="accent1"/>
                </a:solidFill>
              </a:rPr>
              <a:t>.</a:t>
            </a:r>
          </a:p>
          <a:p>
            <a:r>
              <a:rPr lang="en-GB" dirty="0" err="1">
                <a:solidFill>
                  <a:schemeClr val="accent1"/>
                </a:solidFill>
              </a:rPr>
              <a:t>Donec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interdum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sem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vel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lorem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viverra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eget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varius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elit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maximus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Curabitur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sed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nunc</a:t>
            </a:r>
            <a:r>
              <a:rPr lang="en-GB" dirty="0">
                <a:solidFill>
                  <a:schemeClr val="accent1"/>
                </a:solidFill>
              </a:rPr>
              <a:t> a </a:t>
            </a:r>
            <a:r>
              <a:rPr lang="en-GB" dirty="0" err="1">
                <a:solidFill>
                  <a:schemeClr val="accent1"/>
                </a:solidFill>
              </a:rPr>
              <a:t>lectus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convallis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mollis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Quisque</a:t>
            </a:r>
            <a:r>
              <a:rPr lang="en-GB" dirty="0">
                <a:solidFill>
                  <a:schemeClr val="accent1"/>
                </a:solidFill>
              </a:rPr>
              <a:t> sit </a:t>
            </a:r>
            <a:r>
              <a:rPr lang="en-GB" dirty="0" err="1">
                <a:solidFill>
                  <a:schemeClr val="accent1"/>
                </a:solidFill>
              </a:rPr>
              <a:t>amet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purus</a:t>
            </a:r>
            <a:r>
              <a:rPr lang="en-GB" dirty="0">
                <a:solidFill>
                  <a:schemeClr val="accent1"/>
                </a:solidFill>
              </a:rPr>
              <a:t> id mi </a:t>
            </a:r>
            <a:r>
              <a:rPr lang="en-GB" dirty="0" err="1">
                <a:solidFill>
                  <a:schemeClr val="accent1"/>
                </a:solidFill>
              </a:rPr>
              <a:t>fringilla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facilisis</a:t>
            </a:r>
            <a:r>
              <a:rPr lang="en-GB" dirty="0">
                <a:solidFill>
                  <a:schemeClr val="accent1"/>
                </a:solidFill>
              </a:rPr>
              <a:t> vitae </a:t>
            </a:r>
            <a:r>
              <a:rPr lang="en-GB" dirty="0" err="1">
                <a:solidFill>
                  <a:schemeClr val="accent1"/>
                </a:solidFill>
              </a:rPr>
              <a:t>ut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risus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Proin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pulvinar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enim</a:t>
            </a:r>
            <a:r>
              <a:rPr lang="en-GB" dirty="0">
                <a:solidFill>
                  <a:schemeClr val="accent1"/>
                </a:solidFill>
              </a:rPr>
              <a:t> non </a:t>
            </a:r>
            <a:r>
              <a:rPr lang="en-GB" dirty="0" err="1">
                <a:solidFill>
                  <a:schemeClr val="accent1"/>
                </a:solidFill>
              </a:rPr>
              <a:t>fermentum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rhoncus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Proin</a:t>
            </a:r>
            <a:r>
              <a:rPr lang="en-GB" dirty="0">
                <a:solidFill>
                  <a:schemeClr val="accent1"/>
                </a:solidFill>
              </a:rPr>
              <a:t> quam </a:t>
            </a:r>
            <a:r>
              <a:rPr lang="en-GB" dirty="0" err="1">
                <a:solidFill>
                  <a:schemeClr val="accent1"/>
                </a:solidFill>
              </a:rPr>
              <a:t>enim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dapibus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vel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libero</a:t>
            </a:r>
            <a:r>
              <a:rPr lang="en-GB" dirty="0">
                <a:solidFill>
                  <a:schemeClr val="accent1"/>
                </a:solidFill>
              </a:rPr>
              <a:t> sit </a:t>
            </a:r>
            <a:r>
              <a:rPr lang="en-GB" dirty="0" err="1">
                <a:solidFill>
                  <a:schemeClr val="accent1"/>
                </a:solidFill>
              </a:rPr>
              <a:t>amet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elementum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vehicula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metus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Aliquam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erat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volutpat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Aenean</a:t>
            </a:r>
            <a:r>
              <a:rPr lang="en-GB" dirty="0">
                <a:solidFill>
                  <a:schemeClr val="accent1"/>
                </a:solidFill>
              </a:rPr>
              <a:t> at </a:t>
            </a:r>
            <a:r>
              <a:rPr lang="en-GB" dirty="0" err="1">
                <a:solidFill>
                  <a:schemeClr val="accent1"/>
                </a:solidFill>
              </a:rPr>
              <a:t>posuere</a:t>
            </a:r>
            <a:r>
              <a:rPr lang="en-GB" dirty="0">
                <a:solidFill>
                  <a:schemeClr val="accent1"/>
                </a:solidFill>
              </a:rPr>
              <a:t> nisi. </a:t>
            </a:r>
            <a:r>
              <a:rPr lang="en-GB" dirty="0" err="1">
                <a:solidFill>
                  <a:schemeClr val="accent1"/>
                </a:solidFill>
              </a:rPr>
              <a:t>Etiam</a:t>
            </a:r>
            <a:r>
              <a:rPr lang="en-GB" dirty="0">
                <a:solidFill>
                  <a:schemeClr val="accent1"/>
                </a:solidFill>
              </a:rPr>
              <a:t> id </a:t>
            </a:r>
            <a:r>
              <a:rPr lang="en-GB" dirty="0" err="1">
                <a:solidFill>
                  <a:schemeClr val="accent1"/>
                </a:solidFill>
              </a:rPr>
              <a:t>scelerisque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purus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ut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 smtClean="0">
                <a:solidFill>
                  <a:schemeClr val="accent1"/>
                </a:solidFill>
              </a:rPr>
              <a:t>elementum</a:t>
            </a:r>
            <a:r>
              <a:rPr lang="en-GB" dirty="0" smtClean="0">
                <a:solidFill>
                  <a:schemeClr val="accent1"/>
                </a:solidFill>
              </a:rPr>
              <a:t>.</a:t>
            </a:r>
            <a:endParaRPr lang="en-GB" dirty="0">
              <a:solidFill>
                <a:schemeClr val="accent1"/>
              </a:solidFill>
            </a:endParaRPr>
          </a:p>
          <a:p>
            <a:r>
              <a:rPr lang="en-GB" dirty="0" err="1">
                <a:solidFill>
                  <a:schemeClr val="accent1"/>
                </a:solidFill>
              </a:rPr>
              <a:t>Vivamvulputate</a:t>
            </a:r>
            <a:r>
              <a:rPr lang="en-GB" dirty="0">
                <a:solidFill>
                  <a:schemeClr val="accent1"/>
                </a:solidFill>
              </a:rPr>
              <a:t> nisi, </a:t>
            </a:r>
            <a:r>
              <a:rPr lang="en-GB" dirty="0" err="1">
                <a:solidFill>
                  <a:schemeClr val="accent1"/>
                </a:solidFill>
              </a:rPr>
              <a:t>varius</a:t>
            </a:r>
            <a:r>
              <a:rPr lang="en-GB" dirty="0">
                <a:solidFill>
                  <a:schemeClr val="accent1"/>
                </a:solidFill>
              </a:rPr>
              <a:t> us a lacus in mi </a:t>
            </a:r>
            <a:r>
              <a:rPr lang="en-GB" dirty="0" err="1">
                <a:solidFill>
                  <a:schemeClr val="accent1"/>
                </a:solidFill>
              </a:rPr>
              <a:t>sollicitudin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mollis</a:t>
            </a:r>
            <a:r>
              <a:rPr lang="en-GB" dirty="0">
                <a:solidFill>
                  <a:schemeClr val="accent1"/>
                </a:solidFill>
              </a:rPr>
              <a:t>. In </a:t>
            </a:r>
            <a:r>
              <a:rPr lang="en-GB" dirty="0" err="1">
                <a:solidFill>
                  <a:schemeClr val="accent1"/>
                </a:solidFill>
              </a:rPr>
              <a:t>commodo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mollis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gravida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Mauris</a:t>
            </a:r>
            <a:r>
              <a:rPr lang="en-GB" dirty="0">
                <a:solidFill>
                  <a:schemeClr val="accent1"/>
                </a:solidFill>
              </a:rPr>
              <a:t> id </a:t>
            </a:r>
            <a:r>
              <a:rPr lang="en-GB" dirty="0" err="1">
                <a:solidFill>
                  <a:schemeClr val="accent1"/>
                </a:solidFill>
              </a:rPr>
              <a:t>neque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eu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risus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vestibulum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aliquam</a:t>
            </a:r>
            <a:r>
              <a:rPr lang="en-GB" dirty="0">
                <a:solidFill>
                  <a:schemeClr val="accent1"/>
                </a:solidFill>
              </a:rPr>
              <a:t> id vitae </a:t>
            </a:r>
            <a:r>
              <a:rPr lang="en-GB" dirty="0" err="1">
                <a:solidFill>
                  <a:schemeClr val="accent1"/>
                </a:solidFill>
              </a:rPr>
              <a:t>enim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Mauris</a:t>
            </a:r>
            <a:r>
              <a:rPr lang="en-GB" dirty="0">
                <a:solidFill>
                  <a:schemeClr val="accent1"/>
                </a:solidFill>
              </a:rPr>
              <a:t> semper, </a:t>
            </a:r>
            <a:r>
              <a:rPr lang="en-GB" dirty="0" err="1">
                <a:solidFill>
                  <a:schemeClr val="accent1"/>
                </a:solidFill>
              </a:rPr>
              <a:t>risus</a:t>
            </a:r>
            <a:r>
              <a:rPr lang="en-GB" dirty="0">
                <a:solidFill>
                  <a:schemeClr val="accent1"/>
                </a:solidFill>
              </a:rPr>
              <a:t> ac </a:t>
            </a:r>
            <a:r>
              <a:rPr lang="en-GB" dirty="0" err="1">
                <a:solidFill>
                  <a:schemeClr val="accent1"/>
                </a:solidFill>
              </a:rPr>
              <a:t>scelerisque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bibendum</a:t>
            </a:r>
            <a:r>
              <a:rPr lang="en-GB" dirty="0">
                <a:solidFill>
                  <a:schemeClr val="accent1"/>
                </a:solidFill>
              </a:rPr>
              <a:t>, magna dui </a:t>
            </a:r>
            <a:r>
              <a:rPr lang="en-GB" dirty="0" err="1">
                <a:solidFill>
                  <a:schemeClr val="accent1"/>
                </a:solidFill>
              </a:rPr>
              <a:t>aliquam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odio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est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lorem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Vestibulum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mauris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est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iaculis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eget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elit</a:t>
            </a:r>
            <a:r>
              <a:rPr lang="en-GB" dirty="0">
                <a:solidFill>
                  <a:schemeClr val="accent1"/>
                </a:solidFill>
              </a:rPr>
              <a:t> et, </a:t>
            </a:r>
            <a:r>
              <a:rPr lang="en-GB" dirty="0" err="1">
                <a:solidFill>
                  <a:schemeClr val="accent1"/>
                </a:solidFill>
              </a:rPr>
              <a:t>tempor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ullamcorper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massa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Suspendisse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potenti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Donec</a:t>
            </a:r>
            <a:r>
              <a:rPr lang="en-GB" dirty="0">
                <a:solidFill>
                  <a:schemeClr val="accent1"/>
                </a:solidFill>
              </a:rPr>
              <a:t> non </a:t>
            </a:r>
            <a:r>
              <a:rPr lang="en-GB" dirty="0" err="1">
                <a:solidFill>
                  <a:schemeClr val="accent1"/>
                </a:solidFill>
              </a:rPr>
              <a:t>odio</a:t>
            </a:r>
            <a:r>
              <a:rPr lang="en-GB" dirty="0">
                <a:solidFill>
                  <a:schemeClr val="accent1"/>
                </a:solidFill>
              </a:rPr>
              <a:t> ac lacus </a:t>
            </a:r>
            <a:r>
              <a:rPr lang="en-GB" dirty="0" err="1">
                <a:solidFill>
                  <a:schemeClr val="accent1"/>
                </a:solidFill>
              </a:rPr>
              <a:t>varius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tincidunt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Pellentesque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nec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enim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nisl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Sed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quis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facilisis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felis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Nulla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eget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molestie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erat</a:t>
            </a:r>
            <a:r>
              <a:rPr lang="en-GB" dirty="0">
                <a:solidFill>
                  <a:schemeClr val="accent1"/>
                </a:solidFill>
              </a:rPr>
              <a:t>, et </a:t>
            </a:r>
            <a:r>
              <a:rPr lang="en-GB" dirty="0" err="1">
                <a:solidFill>
                  <a:schemeClr val="accent1"/>
                </a:solidFill>
              </a:rPr>
              <a:t>venenatis</a:t>
            </a:r>
            <a:r>
              <a:rPr lang="en-GB" dirty="0">
                <a:solidFill>
                  <a:schemeClr val="accent1"/>
                </a:solidFill>
              </a:rPr>
              <a:t> magna. </a:t>
            </a:r>
            <a:r>
              <a:rPr lang="en-GB" dirty="0" err="1">
                <a:solidFill>
                  <a:schemeClr val="accent1"/>
                </a:solidFill>
              </a:rPr>
              <a:t>Aliquam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mollis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pharetra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urna</a:t>
            </a:r>
            <a:r>
              <a:rPr lang="en-GB" dirty="0">
                <a:solidFill>
                  <a:schemeClr val="accent1"/>
                </a:solidFill>
              </a:rPr>
              <a:t>, id </a:t>
            </a:r>
            <a:r>
              <a:rPr lang="en-GB" dirty="0" err="1">
                <a:solidFill>
                  <a:schemeClr val="accent1"/>
                </a:solidFill>
              </a:rPr>
              <a:t>rhoncus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nibh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imperdiet</a:t>
            </a:r>
            <a:r>
              <a:rPr lang="en-GB" dirty="0">
                <a:solidFill>
                  <a:schemeClr val="accent1"/>
                </a:solidFill>
              </a:rPr>
              <a:t> a. Integer </a:t>
            </a:r>
            <a:r>
              <a:rPr lang="en-GB" dirty="0" err="1">
                <a:solidFill>
                  <a:schemeClr val="accent1"/>
                </a:solidFill>
              </a:rPr>
              <a:t>venenatis</a:t>
            </a:r>
            <a:r>
              <a:rPr lang="en-GB" dirty="0">
                <a:solidFill>
                  <a:schemeClr val="accent1"/>
                </a:solidFill>
              </a:rPr>
              <a:t>, mi </a:t>
            </a:r>
            <a:r>
              <a:rPr lang="en-GB" dirty="0" err="1">
                <a:solidFill>
                  <a:schemeClr val="accent1"/>
                </a:solidFill>
              </a:rPr>
              <a:t>nec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luctus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volutpat</a:t>
            </a:r>
            <a:r>
              <a:rPr lang="en-GB" dirty="0">
                <a:solidFill>
                  <a:schemeClr val="accent1"/>
                </a:solidFill>
              </a:rPr>
              <a:t>, magna magna </a:t>
            </a:r>
            <a:r>
              <a:rPr lang="en-GB" dirty="0" err="1">
                <a:solidFill>
                  <a:schemeClr val="accent1"/>
                </a:solidFill>
              </a:rPr>
              <a:t>consequat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elit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consequat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sollicitudin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nunc</a:t>
            </a:r>
            <a:r>
              <a:rPr lang="en-GB" dirty="0">
                <a:solidFill>
                  <a:schemeClr val="accent1"/>
                </a:solidFill>
              </a:rPr>
              <a:t> lacus </a:t>
            </a:r>
            <a:r>
              <a:rPr lang="en-GB" dirty="0" err="1">
                <a:solidFill>
                  <a:schemeClr val="accent1"/>
                </a:solidFill>
              </a:rPr>
              <a:t>eget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purus</a:t>
            </a:r>
            <a:r>
              <a:rPr lang="en-GB" dirty="0" smtClean="0">
                <a:solidFill>
                  <a:schemeClr val="accent1"/>
                </a:solidFill>
              </a:rPr>
              <a:t>.</a:t>
            </a:r>
          </a:p>
          <a:p>
            <a:r>
              <a:rPr lang="en-GB" dirty="0">
                <a:solidFill>
                  <a:schemeClr val="accent1"/>
                </a:solidFill>
              </a:rPr>
              <a:t>Maecenas at </a:t>
            </a:r>
            <a:r>
              <a:rPr lang="en-GB" dirty="0" err="1">
                <a:solidFill>
                  <a:schemeClr val="accent1"/>
                </a:solidFill>
              </a:rPr>
              <a:t>massa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justo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Sed</a:t>
            </a:r>
            <a:r>
              <a:rPr lang="en-GB" dirty="0">
                <a:solidFill>
                  <a:schemeClr val="accent1"/>
                </a:solidFill>
              </a:rPr>
              <a:t> in </a:t>
            </a:r>
            <a:r>
              <a:rPr lang="en-GB" dirty="0" err="1">
                <a:solidFill>
                  <a:schemeClr val="accent1"/>
                </a:solidFill>
              </a:rPr>
              <a:t>mattis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odio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Fusce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faucibus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enim</a:t>
            </a:r>
            <a:r>
              <a:rPr lang="en-GB" dirty="0">
                <a:solidFill>
                  <a:schemeClr val="accent1"/>
                </a:solidFill>
              </a:rPr>
              <a:t> a </a:t>
            </a:r>
            <a:r>
              <a:rPr lang="en-GB" dirty="0" err="1">
                <a:solidFill>
                  <a:schemeClr val="accent1"/>
                </a:solidFill>
              </a:rPr>
              <a:t>fringilla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bibendum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Interdum</a:t>
            </a:r>
            <a:r>
              <a:rPr lang="en-GB" dirty="0">
                <a:solidFill>
                  <a:schemeClr val="accent1"/>
                </a:solidFill>
              </a:rPr>
              <a:t> et </a:t>
            </a:r>
            <a:r>
              <a:rPr lang="en-GB" dirty="0" err="1">
                <a:solidFill>
                  <a:schemeClr val="accent1"/>
                </a:solidFill>
              </a:rPr>
              <a:t>malesuada</a:t>
            </a:r>
            <a:r>
              <a:rPr lang="en-GB" dirty="0">
                <a:solidFill>
                  <a:schemeClr val="accent1"/>
                </a:solidFill>
              </a:rPr>
              <a:t> fames ac ante </a:t>
            </a:r>
            <a:r>
              <a:rPr lang="en-GB" dirty="0" err="1">
                <a:solidFill>
                  <a:schemeClr val="accent1"/>
                </a:solidFill>
              </a:rPr>
              <a:t>ipsum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primis</a:t>
            </a:r>
            <a:r>
              <a:rPr lang="en-GB" dirty="0">
                <a:solidFill>
                  <a:schemeClr val="accent1"/>
                </a:solidFill>
              </a:rPr>
              <a:t> in </a:t>
            </a:r>
            <a:r>
              <a:rPr lang="en-GB" dirty="0" err="1">
                <a:solidFill>
                  <a:schemeClr val="accent1"/>
                </a:solidFill>
              </a:rPr>
              <a:t>faucibus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Nullam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faucibus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nunc</a:t>
            </a:r>
            <a:r>
              <a:rPr lang="en-GB" dirty="0">
                <a:solidFill>
                  <a:schemeClr val="accent1"/>
                </a:solidFill>
              </a:rPr>
              <a:t> a </a:t>
            </a:r>
            <a:r>
              <a:rPr lang="en-GB" dirty="0" err="1">
                <a:solidFill>
                  <a:schemeClr val="accent1"/>
                </a:solidFill>
              </a:rPr>
              <a:t>elementum</a:t>
            </a:r>
            <a:r>
              <a:rPr lang="en-GB" dirty="0">
                <a:solidFill>
                  <a:schemeClr val="accent1"/>
                </a:solidFill>
              </a:rPr>
              <a:t> tempus. </a:t>
            </a:r>
            <a:r>
              <a:rPr lang="en-GB" dirty="0" err="1">
                <a:solidFill>
                  <a:schemeClr val="accent1"/>
                </a:solidFill>
              </a:rPr>
              <a:t>Phasellus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condimentum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nulla</a:t>
            </a:r>
            <a:r>
              <a:rPr lang="en-GB" dirty="0">
                <a:solidFill>
                  <a:schemeClr val="accent1"/>
                </a:solidFill>
              </a:rPr>
              <a:t> id </a:t>
            </a:r>
            <a:r>
              <a:rPr lang="en-GB" dirty="0" err="1">
                <a:solidFill>
                  <a:schemeClr val="accent1"/>
                </a:solidFill>
              </a:rPr>
              <a:t>augue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varius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rutrum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aliquam</a:t>
            </a:r>
            <a:r>
              <a:rPr lang="en-GB" dirty="0">
                <a:solidFill>
                  <a:schemeClr val="accent1"/>
                </a:solidFill>
              </a:rPr>
              <a:t> ligula </a:t>
            </a:r>
            <a:r>
              <a:rPr lang="en-GB" dirty="0" err="1">
                <a:solidFill>
                  <a:schemeClr val="accent1"/>
                </a:solidFill>
              </a:rPr>
              <a:t>feugiat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Nulla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eget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urna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nec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augue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finibus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facilisis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Donec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nec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metus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vel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lorem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porta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malesuada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maximus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eu</a:t>
            </a:r>
            <a:r>
              <a:rPr lang="en-GB" dirty="0">
                <a:solidFill>
                  <a:schemeClr val="accent1"/>
                </a:solidFill>
              </a:rPr>
              <a:t> est. </a:t>
            </a:r>
            <a:r>
              <a:rPr lang="en-GB" dirty="0" err="1">
                <a:solidFill>
                  <a:schemeClr val="accent1"/>
                </a:solidFill>
              </a:rPr>
              <a:t>Morbi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dignissim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pretium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arcu</a:t>
            </a:r>
            <a:r>
              <a:rPr lang="en-GB" dirty="0">
                <a:solidFill>
                  <a:schemeClr val="accent1"/>
                </a:solidFill>
              </a:rPr>
              <a:t> id </a:t>
            </a:r>
            <a:r>
              <a:rPr lang="en-GB" dirty="0" err="1">
                <a:solidFill>
                  <a:schemeClr val="accent1"/>
                </a:solidFill>
              </a:rPr>
              <a:t>venenatis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Praesent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ut</a:t>
            </a:r>
            <a:r>
              <a:rPr lang="en-GB" dirty="0">
                <a:solidFill>
                  <a:schemeClr val="accent1"/>
                </a:solidFill>
              </a:rPr>
              <a:t> dui </a:t>
            </a:r>
            <a:r>
              <a:rPr lang="en-GB" dirty="0" err="1">
                <a:solidFill>
                  <a:schemeClr val="accent1"/>
                </a:solidFill>
              </a:rPr>
              <a:t>cursus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tempor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purus</a:t>
            </a:r>
            <a:r>
              <a:rPr lang="en-GB" dirty="0">
                <a:solidFill>
                  <a:schemeClr val="accent1"/>
                </a:solidFill>
              </a:rPr>
              <a:t> vitae, </a:t>
            </a:r>
            <a:r>
              <a:rPr lang="en-GB" dirty="0" err="1">
                <a:solidFill>
                  <a:schemeClr val="accent1"/>
                </a:solidFill>
              </a:rPr>
              <a:t>blandit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nulla</a:t>
            </a:r>
            <a:r>
              <a:rPr lang="en-GB" dirty="0">
                <a:solidFill>
                  <a:schemeClr val="accent1"/>
                </a:solidFill>
              </a:rPr>
              <a:t>. Maecenas </a:t>
            </a:r>
            <a:r>
              <a:rPr lang="en-GB" dirty="0" err="1">
                <a:solidFill>
                  <a:schemeClr val="accent1"/>
                </a:solidFill>
              </a:rPr>
              <a:t>malesuada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vel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libero</a:t>
            </a:r>
            <a:r>
              <a:rPr lang="en-GB" dirty="0">
                <a:solidFill>
                  <a:schemeClr val="accent1"/>
                </a:solidFill>
              </a:rPr>
              <a:t> id </a:t>
            </a:r>
            <a:r>
              <a:rPr lang="en-GB" dirty="0" err="1">
                <a:solidFill>
                  <a:schemeClr val="accent1"/>
                </a:solidFill>
              </a:rPr>
              <a:t>sagittis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Sed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augue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odio</a:t>
            </a:r>
            <a:r>
              <a:rPr lang="en-GB" dirty="0">
                <a:solidFill>
                  <a:schemeClr val="accent1"/>
                </a:solidFill>
              </a:rPr>
              <a:t>, tempus </a:t>
            </a:r>
            <a:r>
              <a:rPr lang="en-GB" dirty="0" err="1">
                <a:solidFill>
                  <a:schemeClr val="accent1"/>
                </a:solidFill>
              </a:rPr>
              <a:t>vel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lobortis</a:t>
            </a:r>
            <a:r>
              <a:rPr lang="en-GB" dirty="0">
                <a:solidFill>
                  <a:schemeClr val="accent1"/>
                </a:solidFill>
              </a:rPr>
              <a:t> in, </a:t>
            </a:r>
            <a:r>
              <a:rPr lang="en-GB" dirty="0" err="1">
                <a:solidFill>
                  <a:schemeClr val="accent1"/>
                </a:solidFill>
              </a:rPr>
              <a:t>interdum</a:t>
            </a:r>
            <a:r>
              <a:rPr lang="en-GB" dirty="0">
                <a:solidFill>
                  <a:schemeClr val="accent1"/>
                </a:solidFill>
              </a:rPr>
              <a:t> vitae ligula. </a:t>
            </a:r>
            <a:r>
              <a:rPr lang="en-GB" dirty="0" err="1">
                <a:solidFill>
                  <a:schemeClr val="accent1"/>
                </a:solidFill>
              </a:rPr>
              <a:t>Nullam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venenatis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leo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nec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tellus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fermentum</a:t>
            </a:r>
            <a:r>
              <a:rPr lang="en-GB" dirty="0">
                <a:solidFill>
                  <a:schemeClr val="accent1"/>
                </a:solidFill>
              </a:rPr>
              <a:t>, sit </a:t>
            </a:r>
            <a:r>
              <a:rPr lang="en-GB" dirty="0" err="1">
                <a:solidFill>
                  <a:schemeClr val="accent1"/>
                </a:solidFill>
              </a:rPr>
              <a:t>amet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tincidunt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libero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blandit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Aliquam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aliquam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felis</a:t>
            </a:r>
            <a:r>
              <a:rPr lang="en-GB" dirty="0">
                <a:solidFill>
                  <a:schemeClr val="accent1"/>
                </a:solidFill>
              </a:rPr>
              <a:t> mi, </a:t>
            </a:r>
            <a:r>
              <a:rPr lang="en-GB" dirty="0" err="1">
                <a:solidFill>
                  <a:schemeClr val="accent1"/>
                </a:solidFill>
              </a:rPr>
              <a:t>vel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faucibus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justo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euismod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 smtClean="0">
                <a:solidFill>
                  <a:schemeClr val="accent1"/>
                </a:solidFill>
              </a:rPr>
              <a:t>rutrum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.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 quam. </a:t>
            </a:r>
            <a:r>
              <a:rPr lang="en-GB" dirty="0" err="1"/>
              <a:t>Duis</a:t>
            </a:r>
            <a:r>
              <a:rPr lang="en-GB" dirty="0"/>
              <a:t> et </a:t>
            </a:r>
            <a:r>
              <a:rPr lang="en-GB" dirty="0" err="1"/>
              <a:t>consequat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  <a:r>
              <a:rPr lang="en-GB" dirty="0" err="1"/>
              <a:t>Cras</a:t>
            </a:r>
            <a:r>
              <a:rPr lang="en-GB" dirty="0"/>
              <a:t> </a:t>
            </a:r>
            <a:r>
              <a:rPr lang="en-GB" dirty="0" err="1"/>
              <a:t>hendrerit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vitae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. </a:t>
            </a:r>
            <a:r>
              <a:rPr lang="en-GB" dirty="0" err="1"/>
              <a:t>Suspendisse</a:t>
            </a:r>
            <a:r>
              <a:rPr lang="en-GB" dirty="0"/>
              <a:t> </a:t>
            </a:r>
            <a:r>
              <a:rPr lang="en-GB" dirty="0" err="1"/>
              <a:t>eros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, </a:t>
            </a:r>
            <a:r>
              <a:rPr lang="en-GB" dirty="0" err="1"/>
              <a:t>egestas</a:t>
            </a:r>
            <a:r>
              <a:rPr lang="en-GB" dirty="0"/>
              <a:t> non </a:t>
            </a:r>
            <a:r>
              <a:rPr lang="en-GB" dirty="0" err="1"/>
              <a:t>tortor</a:t>
            </a:r>
            <a:r>
              <a:rPr lang="en-GB" dirty="0"/>
              <a:t> </a:t>
            </a:r>
            <a:r>
              <a:rPr lang="en-GB" dirty="0" err="1"/>
              <a:t>auctor</a:t>
            </a:r>
            <a:r>
              <a:rPr lang="en-GB" dirty="0"/>
              <a:t>,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scelerisque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. Nam a </a:t>
            </a:r>
            <a:r>
              <a:rPr lang="en-GB" dirty="0" err="1"/>
              <a:t>pharetra</a:t>
            </a:r>
            <a:r>
              <a:rPr lang="en-GB" dirty="0"/>
              <a:t> magna. </a:t>
            </a:r>
            <a:r>
              <a:rPr lang="en-GB" dirty="0" err="1"/>
              <a:t>Aenean</a:t>
            </a:r>
            <a:r>
              <a:rPr lang="en-GB" dirty="0"/>
              <a:t> </a:t>
            </a:r>
            <a:r>
              <a:rPr lang="en-GB" dirty="0" err="1"/>
              <a:t>eleifend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</a:t>
            </a:r>
            <a:r>
              <a:rPr lang="en-GB" dirty="0" err="1"/>
              <a:t>dignissim</a:t>
            </a:r>
            <a:r>
              <a:rPr lang="en-GB" dirty="0"/>
              <a:t>. </a:t>
            </a:r>
            <a:r>
              <a:rPr lang="en-GB" dirty="0" err="1"/>
              <a:t>Pellentesque</a:t>
            </a:r>
            <a:r>
              <a:rPr lang="en-GB" dirty="0"/>
              <a:t> et </a:t>
            </a:r>
            <a:r>
              <a:rPr lang="en-GB" dirty="0" err="1"/>
              <a:t>augue</a:t>
            </a:r>
            <a:r>
              <a:rPr lang="en-GB" dirty="0"/>
              <a:t> ac </a:t>
            </a:r>
            <a:r>
              <a:rPr lang="en-GB" dirty="0" err="1"/>
              <a:t>sapien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elementum</a:t>
            </a:r>
            <a:r>
              <a:rPr lang="en-GB" dirty="0"/>
              <a:t> ac </a:t>
            </a:r>
            <a:r>
              <a:rPr lang="en-GB" dirty="0" err="1"/>
              <a:t>convallis</a:t>
            </a:r>
            <a:r>
              <a:rPr lang="en-GB" dirty="0"/>
              <a:t> diam. </a:t>
            </a:r>
            <a:r>
              <a:rPr lang="en-GB" dirty="0" err="1"/>
              <a:t>Etiam</a:t>
            </a:r>
            <a:r>
              <a:rPr lang="en-GB" dirty="0"/>
              <a:t> ac </a:t>
            </a:r>
            <a:r>
              <a:rPr lang="en-GB" dirty="0" err="1"/>
              <a:t>justo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. Nam quam mi,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pellentesque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. </a:t>
            </a:r>
            <a:r>
              <a:rPr lang="en-GB" dirty="0" err="1"/>
              <a:t>Cras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, </a:t>
            </a:r>
            <a:r>
              <a:rPr lang="en-GB" dirty="0" err="1"/>
              <a:t>ultrices</a:t>
            </a:r>
            <a:r>
              <a:rPr lang="en-GB" dirty="0"/>
              <a:t> ac </a:t>
            </a:r>
            <a:r>
              <a:rPr lang="en-GB" dirty="0" err="1"/>
              <a:t>porta</a:t>
            </a:r>
            <a:r>
              <a:rPr lang="en-GB" dirty="0"/>
              <a:t> at, </a:t>
            </a:r>
            <a:r>
              <a:rPr lang="en-GB" dirty="0" err="1"/>
              <a:t>ullamcorper</a:t>
            </a:r>
            <a:r>
              <a:rPr lang="en-GB" dirty="0"/>
              <a:t> a lacus. </a:t>
            </a:r>
            <a:r>
              <a:rPr lang="en-GB" dirty="0" err="1"/>
              <a:t>Sed</a:t>
            </a:r>
            <a:r>
              <a:rPr lang="en-GB" dirty="0"/>
              <a:t> lacus </a:t>
            </a:r>
            <a:r>
              <a:rPr lang="en-GB" dirty="0" err="1"/>
              <a:t>turpis</a:t>
            </a:r>
            <a:r>
              <a:rPr lang="en-GB" dirty="0"/>
              <a:t>, </a:t>
            </a:r>
            <a:r>
              <a:rPr lang="en-GB" dirty="0" err="1"/>
              <a:t>tempor</a:t>
            </a:r>
            <a:r>
              <a:rPr lang="en-GB" dirty="0"/>
              <a:t> ac </a:t>
            </a:r>
            <a:r>
              <a:rPr lang="en-GB" dirty="0" err="1"/>
              <a:t>elit</a:t>
            </a:r>
            <a:r>
              <a:rPr lang="en-GB" dirty="0"/>
              <a:t> id,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sem.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rutrum</a:t>
            </a:r>
            <a:r>
              <a:rPr lang="en-GB" dirty="0"/>
              <a:t>, </a:t>
            </a:r>
            <a:r>
              <a:rPr lang="en-GB" dirty="0" err="1"/>
              <a:t>mauris</a:t>
            </a:r>
            <a:r>
              <a:rPr lang="en-GB" dirty="0"/>
              <a:t> a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lacinia</a:t>
            </a:r>
            <a:r>
              <a:rPr lang="en-GB" dirty="0"/>
              <a:t>, </a:t>
            </a:r>
            <a:r>
              <a:rPr lang="en-GB" dirty="0" err="1"/>
              <a:t>odio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magna,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ex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et </a:t>
            </a:r>
            <a:r>
              <a:rPr lang="en-GB" dirty="0" err="1"/>
              <a:t>accumsan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,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interdum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.</a:t>
            </a:r>
          </a:p>
          <a:p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vestibulum</a:t>
            </a:r>
            <a:r>
              <a:rPr lang="en-GB" dirty="0"/>
              <a:t>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, at </a:t>
            </a:r>
            <a:r>
              <a:rPr lang="en-GB" dirty="0" err="1"/>
              <a:t>fringilla</a:t>
            </a:r>
            <a:r>
              <a:rPr lang="en-GB" dirty="0"/>
              <a:t> ligula </a:t>
            </a:r>
            <a:r>
              <a:rPr lang="en-GB" dirty="0" err="1"/>
              <a:t>imperdiet</a:t>
            </a:r>
            <a:r>
              <a:rPr lang="en-GB" dirty="0"/>
              <a:t> id. In </a:t>
            </a:r>
            <a:r>
              <a:rPr lang="en-GB" dirty="0" err="1"/>
              <a:t>interdum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,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pharetra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sodales</a:t>
            </a:r>
            <a:r>
              <a:rPr lang="en-GB" dirty="0"/>
              <a:t> ligula </a:t>
            </a:r>
            <a:r>
              <a:rPr lang="en-GB" dirty="0" err="1"/>
              <a:t>sem</a:t>
            </a:r>
            <a:r>
              <a:rPr lang="en-GB" dirty="0"/>
              <a:t>, ac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ut.</a:t>
            </a:r>
            <a:r>
              <a:rPr lang="en-GB" dirty="0"/>
              <a:t>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lacus vitae </a:t>
            </a:r>
            <a:r>
              <a:rPr lang="en-GB" dirty="0" err="1"/>
              <a:t>egestas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. Maecenas et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. </a:t>
            </a:r>
            <a:r>
              <a:rPr lang="en-GB" dirty="0" err="1"/>
              <a:t>Aenean</a:t>
            </a:r>
            <a:r>
              <a:rPr lang="en-GB" dirty="0"/>
              <a:t>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id ligula </a:t>
            </a:r>
            <a:r>
              <a:rPr lang="en-GB" dirty="0" err="1"/>
              <a:t>finibus</a:t>
            </a:r>
            <a:r>
              <a:rPr lang="en-GB" dirty="0"/>
              <a:t>,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. Integer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, id semper </a:t>
            </a:r>
            <a:r>
              <a:rPr lang="en-GB" dirty="0" err="1"/>
              <a:t>metus</a:t>
            </a:r>
            <a:r>
              <a:rPr lang="en-GB" dirty="0"/>
              <a:t> </a:t>
            </a:r>
            <a:r>
              <a:rPr lang="en-GB" dirty="0" err="1"/>
              <a:t>cursus</a:t>
            </a:r>
            <a:r>
              <a:rPr lang="en-GB" dirty="0"/>
              <a:t> </a:t>
            </a:r>
            <a:r>
              <a:rPr lang="en-GB" dirty="0" err="1"/>
              <a:t>ut.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pharetra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, vitae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vestibulum</a:t>
            </a:r>
            <a:r>
              <a:rPr lang="en-GB" dirty="0"/>
              <a:t> vitae.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. </a:t>
            </a:r>
            <a:r>
              <a:rPr lang="en-GB" dirty="0" err="1"/>
              <a:t>Duis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, </a:t>
            </a:r>
            <a:r>
              <a:rPr lang="en-GB" dirty="0" err="1"/>
              <a:t>enim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, </a:t>
            </a:r>
            <a:r>
              <a:rPr lang="en-GB" dirty="0" err="1"/>
              <a:t>eros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luctus</a:t>
            </a:r>
            <a:r>
              <a:rPr lang="en-GB" dirty="0"/>
              <a:t> </a:t>
            </a:r>
            <a:r>
              <a:rPr lang="en-GB" dirty="0" err="1"/>
              <a:t>sem</a:t>
            </a:r>
            <a:r>
              <a:rPr lang="en-GB" dirty="0"/>
              <a:t>, vitae </a:t>
            </a:r>
            <a:r>
              <a:rPr lang="en-GB" dirty="0" err="1"/>
              <a:t>eleifend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pulvinar</a:t>
            </a:r>
            <a:r>
              <a:rPr lang="en-GB" dirty="0"/>
              <a:t> </a:t>
            </a:r>
            <a:r>
              <a:rPr lang="en-GB" dirty="0" err="1"/>
              <a:t>orci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, in </a:t>
            </a:r>
            <a:r>
              <a:rPr lang="en-GB" dirty="0" err="1"/>
              <a:t>hendrerit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auctor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 </a:t>
            </a:r>
            <a:r>
              <a:rPr lang="en-GB" dirty="0" err="1"/>
              <a:t>dapibus</a:t>
            </a:r>
            <a:r>
              <a:rPr lang="en-GB" dirty="0"/>
              <a:t> </a:t>
            </a:r>
            <a:r>
              <a:rPr lang="en-GB" dirty="0" err="1"/>
              <a:t>rhoncus</a:t>
            </a:r>
            <a:r>
              <a:rPr lang="en-GB" dirty="0"/>
              <a:t>.</a:t>
            </a:r>
          </a:p>
          <a:p>
            <a:r>
              <a:rPr lang="en-GB" dirty="0"/>
              <a:t>Maecenas at </a:t>
            </a:r>
            <a:r>
              <a:rPr lang="en-GB" dirty="0" err="1"/>
              <a:t>massa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in </a:t>
            </a:r>
            <a:r>
              <a:rPr lang="en-GB" dirty="0" err="1"/>
              <a:t>mattis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. </a:t>
            </a:r>
            <a:r>
              <a:rPr lang="en-GB" dirty="0" err="1"/>
              <a:t>Fusce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a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bibendum</a:t>
            </a:r>
            <a:r>
              <a:rPr lang="en-GB" dirty="0"/>
              <a:t>. </a:t>
            </a:r>
            <a:r>
              <a:rPr lang="en-GB" dirty="0" err="1"/>
              <a:t>Interdum</a:t>
            </a:r>
            <a:r>
              <a:rPr lang="en-GB" dirty="0"/>
              <a:t> et </a:t>
            </a:r>
            <a:r>
              <a:rPr lang="en-GB" dirty="0" err="1"/>
              <a:t>malesuada</a:t>
            </a:r>
            <a:r>
              <a:rPr lang="en-GB" dirty="0"/>
              <a:t> fames ac ante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primis</a:t>
            </a:r>
            <a:r>
              <a:rPr lang="en-GB" dirty="0"/>
              <a:t> in </a:t>
            </a:r>
            <a:r>
              <a:rPr lang="en-GB" dirty="0" err="1"/>
              <a:t>faucibus</a:t>
            </a:r>
            <a:r>
              <a:rPr lang="en-GB" dirty="0"/>
              <a:t>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 a </a:t>
            </a:r>
            <a:r>
              <a:rPr lang="en-GB" dirty="0" err="1"/>
              <a:t>elementum</a:t>
            </a:r>
            <a:r>
              <a:rPr lang="en-GB" dirty="0"/>
              <a:t> tempus. </a:t>
            </a:r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 id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varius</a:t>
            </a:r>
            <a:r>
              <a:rPr lang="en-GB" dirty="0"/>
              <a:t>, </a:t>
            </a:r>
            <a:r>
              <a:rPr lang="en-GB" dirty="0" err="1"/>
              <a:t>rutrum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ligula </a:t>
            </a:r>
            <a:r>
              <a:rPr lang="en-GB" dirty="0" err="1"/>
              <a:t>feugiat</a:t>
            </a:r>
            <a:r>
              <a:rPr lang="en-GB" dirty="0"/>
              <a:t>.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urna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finibus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. </a:t>
            </a:r>
            <a:r>
              <a:rPr lang="en-GB" dirty="0" err="1"/>
              <a:t>Donec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porta</a:t>
            </a:r>
            <a:r>
              <a:rPr lang="en-GB" dirty="0"/>
              <a:t>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est. </a:t>
            </a:r>
            <a:r>
              <a:rPr lang="en-GB" dirty="0" err="1"/>
              <a:t>Morbi</a:t>
            </a:r>
            <a:r>
              <a:rPr lang="en-GB" dirty="0"/>
              <a:t> </a:t>
            </a:r>
            <a:r>
              <a:rPr lang="en-GB" dirty="0" err="1"/>
              <a:t>dignissim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 id </a:t>
            </a:r>
            <a:r>
              <a:rPr lang="en-GB" dirty="0" err="1"/>
              <a:t>venenatis</a:t>
            </a:r>
            <a:r>
              <a:rPr lang="en-GB" dirty="0"/>
              <a:t>. </a:t>
            </a:r>
            <a:r>
              <a:rPr lang="en-GB" dirty="0" err="1"/>
              <a:t>Praesent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dui </a:t>
            </a:r>
            <a:r>
              <a:rPr lang="en-GB" dirty="0" err="1"/>
              <a:t>cursus</a:t>
            </a:r>
            <a:r>
              <a:rPr lang="en-GB" dirty="0"/>
              <a:t>,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 vitae, </a:t>
            </a:r>
            <a:r>
              <a:rPr lang="en-GB" dirty="0" err="1"/>
              <a:t>blandit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. Maecenas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id </a:t>
            </a:r>
            <a:r>
              <a:rPr lang="en-GB" dirty="0" err="1"/>
              <a:t>sagittis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, tempus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in, </a:t>
            </a:r>
            <a:r>
              <a:rPr lang="en-GB" dirty="0" err="1"/>
              <a:t>interdum</a:t>
            </a:r>
            <a:r>
              <a:rPr lang="en-GB" dirty="0"/>
              <a:t> vitae ligula.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venenatis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tellus</a:t>
            </a:r>
            <a:r>
              <a:rPr lang="en-GB" dirty="0"/>
              <a:t> </a:t>
            </a:r>
            <a:r>
              <a:rPr lang="en-GB" dirty="0" err="1"/>
              <a:t>fermentum</a:t>
            </a:r>
            <a:r>
              <a:rPr lang="en-GB" dirty="0"/>
              <a:t>,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.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 mi,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rutrum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 err="1">
                <a:solidFill>
                  <a:schemeClr val="accent1"/>
                </a:solidFill>
              </a:rPr>
              <a:t>Lorem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ipsum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dolor</a:t>
            </a:r>
            <a:r>
              <a:rPr lang="en-GB" dirty="0">
                <a:solidFill>
                  <a:schemeClr val="accent1"/>
                </a:solidFill>
              </a:rPr>
              <a:t> sit </a:t>
            </a:r>
            <a:r>
              <a:rPr lang="en-GB" dirty="0" err="1">
                <a:solidFill>
                  <a:schemeClr val="accent1"/>
                </a:solidFill>
              </a:rPr>
              <a:t>amet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consectetur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adipiscing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elit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Mauris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ultricies</a:t>
            </a:r>
            <a:r>
              <a:rPr lang="en-GB" dirty="0">
                <a:solidFill>
                  <a:schemeClr val="accent1"/>
                </a:solidFill>
              </a:rPr>
              <a:t> quam. </a:t>
            </a:r>
            <a:r>
              <a:rPr lang="en-GB" dirty="0" err="1">
                <a:solidFill>
                  <a:schemeClr val="accent1"/>
                </a:solidFill>
              </a:rPr>
              <a:t>Duis</a:t>
            </a:r>
            <a:r>
              <a:rPr lang="en-GB" dirty="0">
                <a:solidFill>
                  <a:schemeClr val="accent1"/>
                </a:solidFill>
              </a:rPr>
              <a:t> et </a:t>
            </a:r>
            <a:r>
              <a:rPr lang="en-GB" dirty="0" err="1">
                <a:solidFill>
                  <a:schemeClr val="accent1"/>
                </a:solidFill>
              </a:rPr>
              <a:t>consequat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felis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Cras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hendrerit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libero</a:t>
            </a:r>
            <a:r>
              <a:rPr lang="en-GB" dirty="0">
                <a:solidFill>
                  <a:schemeClr val="accent1"/>
                </a:solidFill>
              </a:rPr>
              <a:t> vitae </a:t>
            </a:r>
            <a:r>
              <a:rPr lang="en-GB" dirty="0" err="1">
                <a:solidFill>
                  <a:schemeClr val="accent1"/>
                </a:solidFill>
              </a:rPr>
              <a:t>condimentum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ultricies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Suspendisse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eros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lorem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egestas</a:t>
            </a:r>
            <a:r>
              <a:rPr lang="en-GB" dirty="0">
                <a:solidFill>
                  <a:schemeClr val="accent1"/>
                </a:solidFill>
              </a:rPr>
              <a:t> non </a:t>
            </a:r>
            <a:r>
              <a:rPr lang="en-GB" dirty="0" err="1">
                <a:solidFill>
                  <a:schemeClr val="accent1"/>
                </a:solidFill>
              </a:rPr>
              <a:t>tortor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auctor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malesuada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scelerisque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arcu</a:t>
            </a:r>
            <a:r>
              <a:rPr lang="en-GB" dirty="0">
                <a:solidFill>
                  <a:schemeClr val="accent1"/>
                </a:solidFill>
              </a:rPr>
              <a:t>. Nam a </a:t>
            </a:r>
            <a:r>
              <a:rPr lang="en-GB" dirty="0" err="1">
                <a:solidFill>
                  <a:schemeClr val="accent1"/>
                </a:solidFill>
              </a:rPr>
              <a:t>pharetra</a:t>
            </a:r>
            <a:r>
              <a:rPr lang="en-GB" dirty="0">
                <a:solidFill>
                  <a:schemeClr val="accent1"/>
                </a:solidFill>
              </a:rPr>
              <a:t> magna. </a:t>
            </a:r>
            <a:r>
              <a:rPr lang="en-GB" dirty="0" err="1">
                <a:solidFill>
                  <a:schemeClr val="accent1"/>
                </a:solidFill>
              </a:rPr>
              <a:t>Aenean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eleifend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lobortis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dignissim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Pellentesque</a:t>
            </a:r>
            <a:r>
              <a:rPr lang="en-GB" dirty="0">
                <a:solidFill>
                  <a:schemeClr val="accent1"/>
                </a:solidFill>
              </a:rPr>
              <a:t> et </a:t>
            </a:r>
            <a:r>
              <a:rPr lang="en-GB" dirty="0" err="1">
                <a:solidFill>
                  <a:schemeClr val="accent1"/>
                </a:solidFill>
              </a:rPr>
              <a:t>augue</a:t>
            </a:r>
            <a:r>
              <a:rPr lang="en-GB" dirty="0">
                <a:solidFill>
                  <a:schemeClr val="accent1"/>
                </a:solidFill>
              </a:rPr>
              <a:t> ac </a:t>
            </a:r>
            <a:r>
              <a:rPr lang="en-GB" dirty="0" err="1">
                <a:solidFill>
                  <a:schemeClr val="accent1"/>
                </a:solidFill>
              </a:rPr>
              <a:t>sapien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mollis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elementum</a:t>
            </a:r>
            <a:r>
              <a:rPr lang="en-GB" dirty="0">
                <a:solidFill>
                  <a:schemeClr val="accent1"/>
                </a:solidFill>
              </a:rPr>
              <a:t> ac </a:t>
            </a:r>
            <a:r>
              <a:rPr lang="en-GB" dirty="0" err="1">
                <a:solidFill>
                  <a:schemeClr val="accent1"/>
                </a:solidFill>
              </a:rPr>
              <a:t>convallis</a:t>
            </a:r>
            <a:r>
              <a:rPr lang="en-GB" dirty="0">
                <a:solidFill>
                  <a:schemeClr val="accent1"/>
                </a:solidFill>
              </a:rPr>
              <a:t> diam. </a:t>
            </a:r>
            <a:r>
              <a:rPr lang="en-GB" dirty="0" err="1">
                <a:solidFill>
                  <a:schemeClr val="accent1"/>
                </a:solidFill>
              </a:rPr>
              <a:t>Etiam</a:t>
            </a:r>
            <a:r>
              <a:rPr lang="en-GB" dirty="0">
                <a:solidFill>
                  <a:schemeClr val="accent1"/>
                </a:solidFill>
              </a:rPr>
              <a:t> ac </a:t>
            </a:r>
            <a:r>
              <a:rPr lang="en-GB" dirty="0" err="1">
                <a:solidFill>
                  <a:schemeClr val="accent1"/>
                </a:solidFill>
              </a:rPr>
              <a:t>justo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eget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augue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facilisis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tincidunt</a:t>
            </a:r>
            <a:r>
              <a:rPr lang="en-GB" dirty="0">
                <a:solidFill>
                  <a:schemeClr val="accent1"/>
                </a:solidFill>
              </a:rPr>
              <a:t>. Nam quam mi, </a:t>
            </a:r>
            <a:r>
              <a:rPr lang="en-GB" dirty="0" err="1">
                <a:solidFill>
                  <a:schemeClr val="accent1"/>
                </a:solidFill>
              </a:rPr>
              <a:t>mollis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pretium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leo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vel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pellentesque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commodo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neque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Cras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risus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odio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ultrices</a:t>
            </a:r>
            <a:r>
              <a:rPr lang="en-GB" dirty="0">
                <a:solidFill>
                  <a:schemeClr val="accent1"/>
                </a:solidFill>
              </a:rPr>
              <a:t> ac </a:t>
            </a:r>
            <a:r>
              <a:rPr lang="en-GB" dirty="0" err="1">
                <a:solidFill>
                  <a:schemeClr val="accent1"/>
                </a:solidFill>
              </a:rPr>
              <a:t>porta</a:t>
            </a:r>
            <a:r>
              <a:rPr lang="en-GB" dirty="0">
                <a:solidFill>
                  <a:schemeClr val="accent1"/>
                </a:solidFill>
              </a:rPr>
              <a:t> at, </a:t>
            </a:r>
            <a:r>
              <a:rPr lang="en-GB" dirty="0" err="1">
                <a:solidFill>
                  <a:schemeClr val="accent1"/>
                </a:solidFill>
              </a:rPr>
              <a:t>ullamcorper</a:t>
            </a:r>
            <a:r>
              <a:rPr lang="en-GB" dirty="0">
                <a:solidFill>
                  <a:schemeClr val="accent1"/>
                </a:solidFill>
              </a:rPr>
              <a:t> a lacus. </a:t>
            </a:r>
            <a:r>
              <a:rPr lang="en-GB" dirty="0" err="1">
                <a:solidFill>
                  <a:schemeClr val="accent1"/>
                </a:solidFill>
              </a:rPr>
              <a:t>Sed</a:t>
            </a:r>
            <a:r>
              <a:rPr lang="en-GB" dirty="0">
                <a:solidFill>
                  <a:schemeClr val="accent1"/>
                </a:solidFill>
              </a:rPr>
              <a:t> lacus </a:t>
            </a:r>
            <a:r>
              <a:rPr lang="en-GB" dirty="0" err="1">
                <a:solidFill>
                  <a:schemeClr val="accent1"/>
                </a:solidFill>
              </a:rPr>
              <a:t>turpis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tempor</a:t>
            </a:r>
            <a:r>
              <a:rPr lang="en-GB" dirty="0">
                <a:solidFill>
                  <a:schemeClr val="accent1"/>
                </a:solidFill>
              </a:rPr>
              <a:t> ac </a:t>
            </a:r>
            <a:r>
              <a:rPr lang="en-GB" dirty="0" err="1">
                <a:solidFill>
                  <a:schemeClr val="accent1"/>
                </a:solidFill>
              </a:rPr>
              <a:t>elit</a:t>
            </a:r>
            <a:r>
              <a:rPr lang="en-GB" dirty="0">
                <a:solidFill>
                  <a:schemeClr val="accent1"/>
                </a:solidFill>
              </a:rPr>
              <a:t> id, </a:t>
            </a:r>
            <a:r>
              <a:rPr lang="en-GB" dirty="0" err="1">
                <a:solidFill>
                  <a:schemeClr val="accent1"/>
                </a:solidFill>
              </a:rPr>
              <a:t>tristique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facilisis</a:t>
            </a:r>
            <a:r>
              <a:rPr lang="en-GB" dirty="0">
                <a:solidFill>
                  <a:schemeClr val="accent1"/>
                </a:solidFill>
              </a:rPr>
              <a:t> sem. </a:t>
            </a:r>
            <a:r>
              <a:rPr lang="en-GB" dirty="0" err="1">
                <a:solidFill>
                  <a:schemeClr val="accent1"/>
                </a:solidFill>
              </a:rPr>
              <a:t>Quisque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rutrum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mauris</a:t>
            </a:r>
            <a:r>
              <a:rPr lang="en-GB" dirty="0">
                <a:solidFill>
                  <a:schemeClr val="accent1"/>
                </a:solidFill>
              </a:rPr>
              <a:t> a </a:t>
            </a:r>
            <a:r>
              <a:rPr lang="en-GB" dirty="0" err="1">
                <a:solidFill>
                  <a:schemeClr val="accent1"/>
                </a:solidFill>
              </a:rPr>
              <a:t>sollicitudin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lacinia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odio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risus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aliquam</a:t>
            </a:r>
            <a:r>
              <a:rPr lang="en-GB" dirty="0">
                <a:solidFill>
                  <a:schemeClr val="accent1"/>
                </a:solidFill>
              </a:rPr>
              <a:t> magna, </a:t>
            </a:r>
            <a:r>
              <a:rPr lang="en-GB" dirty="0" err="1">
                <a:solidFill>
                  <a:schemeClr val="accent1"/>
                </a:solidFill>
              </a:rPr>
              <a:t>ut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iaculis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mauris</a:t>
            </a:r>
            <a:r>
              <a:rPr lang="en-GB" dirty="0">
                <a:solidFill>
                  <a:schemeClr val="accent1"/>
                </a:solidFill>
              </a:rPr>
              <a:t> ex </a:t>
            </a:r>
            <a:r>
              <a:rPr lang="en-GB" dirty="0" err="1">
                <a:solidFill>
                  <a:schemeClr val="accent1"/>
                </a:solidFill>
              </a:rPr>
              <a:t>quis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neque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Quisque</a:t>
            </a:r>
            <a:r>
              <a:rPr lang="en-GB" dirty="0">
                <a:solidFill>
                  <a:schemeClr val="accent1"/>
                </a:solidFill>
              </a:rPr>
              <a:t> et </a:t>
            </a:r>
            <a:r>
              <a:rPr lang="en-GB" dirty="0" err="1">
                <a:solidFill>
                  <a:schemeClr val="accent1"/>
                </a:solidFill>
              </a:rPr>
              <a:t>accumsan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justo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eu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interdum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arcu</a:t>
            </a:r>
            <a:r>
              <a:rPr lang="en-GB" dirty="0">
                <a:solidFill>
                  <a:schemeClr val="accent1"/>
                </a:solidFill>
              </a:rPr>
              <a:t>.</a:t>
            </a:r>
          </a:p>
          <a:p>
            <a:r>
              <a:rPr lang="en-GB" dirty="0" err="1">
                <a:solidFill>
                  <a:schemeClr val="accent1"/>
                </a:solidFill>
              </a:rPr>
              <a:t>Aliquam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vestibulum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sollicitudin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arcu</a:t>
            </a:r>
            <a:r>
              <a:rPr lang="en-GB" dirty="0">
                <a:solidFill>
                  <a:schemeClr val="accent1"/>
                </a:solidFill>
              </a:rPr>
              <a:t>, at </a:t>
            </a:r>
            <a:r>
              <a:rPr lang="en-GB" dirty="0" err="1">
                <a:solidFill>
                  <a:schemeClr val="accent1"/>
                </a:solidFill>
              </a:rPr>
              <a:t>fringilla</a:t>
            </a:r>
            <a:r>
              <a:rPr lang="en-GB" dirty="0">
                <a:solidFill>
                  <a:schemeClr val="accent1"/>
                </a:solidFill>
              </a:rPr>
              <a:t> ligula </a:t>
            </a:r>
            <a:r>
              <a:rPr lang="en-GB" dirty="0" err="1">
                <a:solidFill>
                  <a:schemeClr val="accent1"/>
                </a:solidFill>
              </a:rPr>
              <a:t>imperdiet</a:t>
            </a:r>
            <a:r>
              <a:rPr lang="en-GB" dirty="0">
                <a:solidFill>
                  <a:schemeClr val="accent1"/>
                </a:solidFill>
              </a:rPr>
              <a:t> id. In </a:t>
            </a:r>
            <a:r>
              <a:rPr lang="en-GB" dirty="0" err="1">
                <a:solidFill>
                  <a:schemeClr val="accent1"/>
                </a:solidFill>
              </a:rPr>
              <a:t>interdum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lectus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massa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eu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pharetra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mauris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tristique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eu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Quisque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sodales</a:t>
            </a:r>
            <a:r>
              <a:rPr lang="en-GB" dirty="0">
                <a:solidFill>
                  <a:schemeClr val="accent1"/>
                </a:solidFill>
              </a:rPr>
              <a:t> ligula </a:t>
            </a:r>
            <a:r>
              <a:rPr lang="en-GB" dirty="0" err="1">
                <a:solidFill>
                  <a:schemeClr val="accent1"/>
                </a:solidFill>
              </a:rPr>
              <a:t>sem</a:t>
            </a:r>
            <a:r>
              <a:rPr lang="en-GB" dirty="0">
                <a:solidFill>
                  <a:schemeClr val="accent1"/>
                </a:solidFill>
              </a:rPr>
              <a:t>, ac </a:t>
            </a:r>
            <a:r>
              <a:rPr lang="en-GB" dirty="0" err="1">
                <a:solidFill>
                  <a:schemeClr val="accent1"/>
                </a:solidFill>
              </a:rPr>
              <a:t>fringilla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lectus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tincidunt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ut.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Nullam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tempor</a:t>
            </a:r>
            <a:r>
              <a:rPr lang="en-GB" dirty="0">
                <a:solidFill>
                  <a:schemeClr val="accent1"/>
                </a:solidFill>
              </a:rPr>
              <a:t> lacus vitae </a:t>
            </a:r>
            <a:r>
              <a:rPr lang="en-GB" dirty="0" err="1">
                <a:solidFill>
                  <a:schemeClr val="accent1"/>
                </a:solidFill>
              </a:rPr>
              <a:t>egestas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euismod</a:t>
            </a:r>
            <a:r>
              <a:rPr lang="en-GB" dirty="0">
                <a:solidFill>
                  <a:schemeClr val="accent1"/>
                </a:solidFill>
              </a:rPr>
              <a:t>. Maecenas et </a:t>
            </a:r>
            <a:r>
              <a:rPr lang="en-GB" dirty="0" err="1">
                <a:solidFill>
                  <a:schemeClr val="accent1"/>
                </a:solidFill>
              </a:rPr>
              <a:t>ipsum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est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sollicitudin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ultricies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Aenean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fringilla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leo</a:t>
            </a:r>
            <a:r>
              <a:rPr lang="en-GB" dirty="0">
                <a:solidFill>
                  <a:schemeClr val="accent1"/>
                </a:solidFill>
              </a:rPr>
              <a:t> id ligula </a:t>
            </a:r>
            <a:r>
              <a:rPr lang="en-GB" dirty="0" err="1">
                <a:solidFill>
                  <a:schemeClr val="accent1"/>
                </a:solidFill>
              </a:rPr>
              <a:t>finibus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vel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maximus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lorem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suscipit</a:t>
            </a:r>
            <a:r>
              <a:rPr lang="en-GB" dirty="0">
                <a:solidFill>
                  <a:schemeClr val="accent1"/>
                </a:solidFill>
              </a:rPr>
              <a:t>. Integer </a:t>
            </a:r>
            <a:r>
              <a:rPr lang="en-GB" dirty="0" err="1">
                <a:solidFill>
                  <a:schemeClr val="accent1"/>
                </a:solidFill>
              </a:rPr>
              <a:t>tristique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lectus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augue</a:t>
            </a:r>
            <a:r>
              <a:rPr lang="en-GB" dirty="0">
                <a:solidFill>
                  <a:schemeClr val="accent1"/>
                </a:solidFill>
              </a:rPr>
              <a:t>, id semper </a:t>
            </a:r>
            <a:r>
              <a:rPr lang="en-GB" dirty="0" err="1">
                <a:solidFill>
                  <a:schemeClr val="accent1"/>
                </a:solidFill>
              </a:rPr>
              <a:t>metus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cursus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ut.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pharetra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nibh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leo</a:t>
            </a:r>
            <a:r>
              <a:rPr lang="en-GB" dirty="0">
                <a:solidFill>
                  <a:schemeClr val="accent1"/>
                </a:solidFill>
              </a:rPr>
              <a:t>, vitae </a:t>
            </a:r>
            <a:r>
              <a:rPr lang="en-GB" dirty="0" err="1">
                <a:solidFill>
                  <a:schemeClr val="accent1"/>
                </a:solidFill>
              </a:rPr>
              <a:t>ullamcorper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augue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vestibulum</a:t>
            </a:r>
            <a:r>
              <a:rPr lang="en-GB" dirty="0">
                <a:solidFill>
                  <a:schemeClr val="accent1"/>
                </a:solidFill>
              </a:rPr>
              <a:t> vitae. </a:t>
            </a:r>
            <a:r>
              <a:rPr lang="en-GB" dirty="0" err="1">
                <a:solidFill>
                  <a:schemeClr val="accent1"/>
                </a:solidFill>
              </a:rPr>
              <a:t>Mauris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eu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augue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neque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Duis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tristique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enim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eu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faucibus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lobortis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eros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nibh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luctus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sem</a:t>
            </a:r>
            <a:r>
              <a:rPr lang="en-GB" dirty="0">
                <a:solidFill>
                  <a:schemeClr val="accent1"/>
                </a:solidFill>
              </a:rPr>
              <a:t>, vitae </a:t>
            </a:r>
            <a:r>
              <a:rPr lang="en-GB" dirty="0" err="1">
                <a:solidFill>
                  <a:schemeClr val="accent1"/>
                </a:solidFill>
              </a:rPr>
              <a:t>eleifend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nibh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nulla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massa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Nullam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pulvinar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orci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metus</a:t>
            </a:r>
            <a:r>
              <a:rPr lang="en-GB" dirty="0">
                <a:solidFill>
                  <a:schemeClr val="accent1"/>
                </a:solidFill>
              </a:rPr>
              <a:t>, in </a:t>
            </a:r>
            <a:r>
              <a:rPr lang="en-GB" dirty="0" err="1">
                <a:solidFill>
                  <a:schemeClr val="accent1"/>
                </a:solidFill>
              </a:rPr>
              <a:t>hendrerit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risus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auctor</a:t>
            </a:r>
            <a:r>
              <a:rPr lang="en-GB" dirty="0">
                <a:solidFill>
                  <a:schemeClr val="accent1"/>
                </a:solidFill>
              </a:rPr>
              <a:t> sit </a:t>
            </a:r>
            <a:r>
              <a:rPr lang="en-GB" dirty="0" err="1">
                <a:solidFill>
                  <a:schemeClr val="accent1"/>
                </a:solidFill>
              </a:rPr>
              <a:t>amet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Quisque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blandit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dapibus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rhoncus</a:t>
            </a:r>
            <a:r>
              <a:rPr lang="en-GB" dirty="0">
                <a:solidFill>
                  <a:schemeClr val="accent1"/>
                </a:solidFill>
              </a:rPr>
              <a:t>.</a:t>
            </a:r>
          </a:p>
          <a:p>
            <a:r>
              <a:rPr lang="en-GB" dirty="0">
                <a:solidFill>
                  <a:schemeClr val="accent1"/>
                </a:solidFill>
              </a:rPr>
              <a:t>Maecenas at </a:t>
            </a:r>
            <a:r>
              <a:rPr lang="en-GB" dirty="0" err="1">
                <a:solidFill>
                  <a:schemeClr val="accent1"/>
                </a:solidFill>
              </a:rPr>
              <a:t>massa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justo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Sed</a:t>
            </a:r>
            <a:r>
              <a:rPr lang="en-GB" dirty="0">
                <a:solidFill>
                  <a:schemeClr val="accent1"/>
                </a:solidFill>
              </a:rPr>
              <a:t> in </a:t>
            </a:r>
            <a:r>
              <a:rPr lang="en-GB" dirty="0" err="1">
                <a:solidFill>
                  <a:schemeClr val="accent1"/>
                </a:solidFill>
              </a:rPr>
              <a:t>mattis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odio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Fusce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faucibus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enim</a:t>
            </a:r>
            <a:r>
              <a:rPr lang="en-GB" dirty="0">
                <a:solidFill>
                  <a:schemeClr val="accent1"/>
                </a:solidFill>
              </a:rPr>
              <a:t> a </a:t>
            </a:r>
            <a:r>
              <a:rPr lang="en-GB" dirty="0" err="1">
                <a:solidFill>
                  <a:schemeClr val="accent1"/>
                </a:solidFill>
              </a:rPr>
              <a:t>fringilla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bibendum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Interdum</a:t>
            </a:r>
            <a:r>
              <a:rPr lang="en-GB" dirty="0">
                <a:solidFill>
                  <a:schemeClr val="accent1"/>
                </a:solidFill>
              </a:rPr>
              <a:t> et </a:t>
            </a:r>
            <a:r>
              <a:rPr lang="en-GB" dirty="0" err="1">
                <a:solidFill>
                  <a:schemeClr val="accent1"/>
                </a:solidFill>
              </a:rPr>
              <a:t>malesuada</a:t>
            </a:r>
            <a:r>
              <a:rPr lang="en-GB" dirty="0">
                <a:solidFill>
                  <a:schemeClr val="accent1"/>
                </a:solidFill>
              </a:rPr>
              <a:t> fames ac ante </a:t>
            </a:r>
            <a:r>
              <a:rPr lang="en-GB" dirty="0" err="1">
                <a:solidFill>
                  <a:schemeClr val="accent1"/>
                </a:solidFill>
              </a:rPr>
              <a:t>ipsum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primis</a:t>
            </a:r>
            <a:r>
              <a:rPr lang="en-GB" dirty="0">
                <a:solidFill>
                  <a:schemeClr val="accent1"/>
                </a:solidFill>
              </a:rPr>
              <a:t> in </a:t>
            </a:r>
            <a:r>
              <a:rPr lang="en-GB" dirty="0" err="1">
                <a:solidFill>
                  <a:schemeClr val="accent1"/>
                </a:solidFill>
              </a:rPr>
              <a:t>faucibus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Nullam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faucibus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nunc</a:t>
            </a:r>
            <a:r>
              <a:rPr lang="en-GB" dirty="0">
                <a:solidFill>
                  <a:schemeClr val="accent1"/>
                </a:solidFill>
              </a:rPr>
              <a:t> a </a:t>
            </a:r>
            <a:r>
              <a:rPr lang="en-GB" dirty="0" err="1">
                <a:solidFill>
                  <a:schemeClr val="accent1"/>
                </a:solidFill>
              </a:rPr>
              <a:t>elementum</a:t>
            </a:r>
            <a:r>
              <a:rPr lang="en-GB" dirty="0">
                <a:solidFill>
                  <a:schemeClr val="accent1"/>
                </a:solidFill>
              </a:rPr>
              <a:t> tempus. </a:t>
            </a:r>
            <a:r>
              <a:rPr lang="en-GB" dirty="0" err="1">
                <a:solidFill>
                  <a:schemeClr val="accent1"/>
                </a:solidFill>
              </a:rPr>
              <a:t>Phasellus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condimentum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nulla</a:t>
            </a:r>
            <a:r>
              <a:rPr lang="en-GB" dirty="0">
                <a:solidFill>
                  <a:schemeClr val="accent1"/>
                </a:solidFill>
              </a:rPr>
              <a:t> id </a:t>
            </a:r>
            <a:r>
              <a:rPr lang="en-GB" dirty="0" err="1">
                <a:solidFill>
                  <a:schemeClr val="accent1"/>
                </a:solidFill>
              </a:rPr>
              <a:t>augue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varius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rutrum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aliquam</a:t>
            </a:r>
            <a:r>
              <a:rPr lang="en-GB" dirty="0">
                <a:solidFill>
                  <a:schemeClr val="accent1"/>
                </a:solidFill>
              </a:rPr>
              <a:t> ligula </a:t>
            </a:r>
            <a:r>
              <a:rPr lang="en-GB" dirty="0" err="1">
                <a:solidFill>
                  <a:schemeClr val="accent1"/>
                </a:solidFill>
              </a:rPr>
              <a:t>feugiat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Nulla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eget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urna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nec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augue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finibus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facilisis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Donec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nec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metus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vel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lorem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porta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malesuada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maximus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eu</a:t>
            </a:r>
            <a:r>
              <a:rPr lang="en-GB" dirty="0">
                <a:solidFill>
                  <a:schemeClr val="accent1"/>
                </a:solidFill>
              </a:rPr>
              <a:t> est. </a:t>
            </a:r>
            <a:r>
              <a:rPr lang="en-GB" dirty="0" err="1">
                <a:solidFill>
                  <a:schemeClr val="accent1"/>
                </a:solidFill>
              </a:rPr>
              <a:t>Morbi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dignissim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pretium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arcu</a:t>
            </a:r>
            <a:r>
              <a:rPr lang="en-GB" dirty="0">
                <a:solidFill>
                  <a:schemeClr val="accent1"/>
                </a:solidFill>
              </a:rPr>
              <a:t> id </a:t>
            </a:r>
            <a:r>
              <a:rPr lang="en-GB" dirty="0" err="1">
                <a:solidFill>
                  <a:schemeClr val="accent1"/>
                </a:solidFill>
              </a:rPr>
              <a:t>venenatis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Praesent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ut</a:t>
            </a:r>
            <a:r>
              <a:rPr lang="en-GB" dirty="0">
                <a:solidFill>
                  <a:schemeClr val="accent1"/>
                </a:solidFill>
              </a:rPr>
              <a:t> dui </a:t>
            </a:r>
            <a:r>
              <a:rPr lang="en-GB" dirty="0" err="1">
                <a:solidFill>
                  <a:schemeClr val="accent1"/>
                </a:solidFill>
              </a:rPr>
              <a:t>cursus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tempor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purus</a:t>
            </a:r>
            <a:r>
              <a:rPr lang="en-GB" dirty="0">
                <a:solidFill>
                  <a:schemeClr val="accent1"/>
                </a:solidFill>
              </a:rPr>
              <a:t> vitae, </a:t>
            </a:r>
            <a:r>
              <a:rPr lang="en-GB" dirty="0" err="1">
                <a:solidFill>
                  <a:schemeClr val="accent1"/>
                </a:solidFill>
              </a:rPr>
              <a:t>blandit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nulla</a:t>
            </a:r>
            <a:r>
              <a:rPr lang="en-GB" dirty="0">
                <a:solidFill>
                  <a:schemeClr val="accent1"/>
                </a:solidFill>
              </a:rPr>
              <a:t>. Maecenas </a:t>
            </a:r>
            <a:r>
              <a:rPr lang="en-GB" dirty="0" err="1">
                <a:solidFill>
                  <a:schemeClr val="accent1"/>
                </a:solidFill>
              </a:rPr>
              <a:t>malesuada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vel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libero</a:t>
            </a:r>
            <a:r>
              <a:rPr lang="en-GB" dirty="0">
                <a:solidFill>
                  <a:schemeClr val="accent1"/>
                </a:solidFill>
              </a:rPr>
              <a:t> id </a:t>
            </a:r>
            <a:r>
              <a:rPr lang="en-GB" dirty="0" err="1">
                <a:solidFill>
                  <a:schemeClr val="accent1"/>
                </a:solidFill>
              </a:rPr>
              <a:t>sagittis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Sed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augue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odio</a:t>
            </a:r>
            <a:r>
              <a:rPr lang="en-GB" dirty="0">
                <a:solidFill>
                  <a:schemeClr val="accent1"/>
                </a:solidFill>
              </a:rPr>
              <a:t>, tempus </a:t>
            </a:r>
            <a:r>
              <a:rPr lang="en-GB" dirty="0" err="1">
                <a:solidFill>
                  <a:schemeClr val="accent1"/>
                </a:solidFill>
              </a:rPr>
              <a:t>vel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lobortis</a:t>
            </a:r>
            <a:r>
              <a:rPr lang="en-GB" dirty="0">
                <a:solidFill>
                  <a:schemeClr val="accent1"/>
                </a:solidFill>
              </a:rPr>
              <a:t> in, </a:t>
            </a:r>
            <a:r>
              <a:rPr lang="en-GB" dirty="0" err="1">
                <a:solidFill>
                  <a:schemeClr val="accent1"/>
                </a:solidFill>
              </a:rPr>
              <a:t>interdum</a:t>
            </a:r>
            <a:r>
              <a:rPr lang="en-GB" dirty="0">
                <a:solidFill>
                  <a:schemeClr val="accent1"/>
                </a:solidFill>
              </a:rPr>
              <a:t> vitae ligula. </a:t>
            </a:r>
            <a:r>
              <a:rPr lang="en-GB" dirty="0" err="1">
                <a:solidFill>
                  <a:schemeClr val="accent1"/>
                </a:solidFill>
              </a:rPr>
              <a:t>Nullam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venenatis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leo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nec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tellus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fermentum</a:t>
            </a:r>
            <a:r>
              <a:rPr lang="en-GB" dirty="0">
                <a:solidFill>
                  <a:schemeClr val="accent1"/>
                </a:solidFill>
              </a:rPr>
              <a:t>, sit </a:t>
            </a:r>
            <a:r>
              <a:rPr lang="en-GB" dirty="0" err="1">
                <a:solidFill>
                  <a:schemeClr val="accent1"/>
                </a:solidFill>
              </a:rPr>
              <a:t>amet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tincidunt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libero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blandit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Aliquam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aliquam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felis</a:t>
            </a:r>
            <a:r>
              <a:rPr lang="en-GB" dirty="0">
                <a:solidFill>
                  <a:schemeClr val="accent1"/>
                </a:solidFill>
              </a:rPr>
              <a:t> mi, </a:t>
            </a:r>
            <a:r>
              <a:rPr lang="en-GB" dirty="0" err="1">
                <a:solidFill>
                  <a:schemeClr val="accent1"/>
                </a:solidFill>
              </a:rPr>
              <a:t>vel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faucibus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justo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euismod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rutrum</a:t>
            </a:r>
            <a:r>
              <a:rPr lang="en-GB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GB" dirty="0" err="1">
                <a:solidFill>
                  <a:schemeClr val="accent1"/>
                </a:solidFill>
              </a:rPr>
              <a:t>Lorem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ipsum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dolor</a:t>
            </a:r>
            <a:r>
              <a:rPr lang="en-GB" dirty="0">
                <a:solidFill>
                  <a:schemeClr val="accent1"/>
                </a:solidFill>
              </a:rPr>
              <a:t> sit </a:t>
            </a:r>
            <a:r>
              <a:rPr lang="en-GB" dirty="0" err="1">
                <a:solidFill>
                  <a:schemeClr val="accent1"/>
                </a:solidFill>
              </a:rPr>
              <a:t>amet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consectetur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adipiscing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elit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Pellentesque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vehicula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est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leo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vestibulum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vel</a:t>
            </a:r>
            <a:r>
              <a:rPr lang="en-GB" dirty="0">
                <a:solidFill>
                  <a:schemeClr val="accent1"/>
                </a:solidFill>
              </a:rPr>
              <a:t> tempus </a:t>
            </a:r>
            <a:r>
              <a:rPr lang="en-GB" dirty="0" err="1">
                <a:solidFill>
                  <a:schemeClr val="accent1"/>
                </a:solidFill>
              </a:rPr>
              <a:t>odio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Lorem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ipsum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dolor</a:t>
            </a:r>
            <a:r>
              <a:rPr lang="en-GB" dirty="0">
                <a:solidFill>
                  <a:schemeClr val="accent1"/>
                </a:solidFill>
              </a:rPr>
              <a:t> sit </a:t>
            </a:r>
            <a:r>
              <a:rPr lang="en-GB" dirty="0" err="1">
                <a:solidFill>
                  <a:schemeClr val="accent1"/>
                </a:solidFill>
              </a:rPr>
              <a:t>amet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consectetur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adipiscing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elit</a:t>
            </a:r>
            <a:r>
              <a:rPr lang="en-GB" dirty="0" smtClean="0">
                <a:solidFill>
                  <a:schemeClr val="accent1"/>
                </a:solidFill>
              </a:rPr>
              <a:t>.</a:t>
            </a:r>
          </a:p>
          <a:p>
            <a:r>
              <a:rPr lang="en-GB" dirty="0">
                <a:solidFill>
                  <a:schemeClr val="accent1"/>
                </a:solidFill>
              </a:rPr>
              <a:t>Maecenas at </a:t>
            </a:r>
            <a:r>
              <a:rPr lang="en-GB" dirty="0" err="1">
                <a:solidFill>
                  <a:schemeClr val="accent1"/>
                </a:solidFill>
              </a:rPr>
              <a:t>massa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justo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Sed</a:t>
            </a:r>
            <a:r>
              <a:rPr lang="en-GB" dirty="0">
                <a:solidFill>
                  <a:schemeClr val="accent1"/>
                </a:solidFill>
              </a:rPr>
              <a:t> in </a:t>
            </a:r>
            <a:r>
              <a:rPr lang="en-GB" dirty="0" err="1">
                <a:solidFill>
                  <a:schemeClr val="accent1"/>
                </a:solidFill>
              </a:rPr>
              <a:t>mattis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odio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Fusce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faucibus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enim</a:t>
            </a:r>
            <a:r>
              <a:rPr lang="en-GB" dirty="0">
                <a:solidFill>
                  <a:schemeClr val="accent1"/>
                </a:solidFill>
              </a:rPr>
              <a:t> a </a:t>
            </a:r>
            <a:r>
              <a:rPr lang="en-GB" dirty="0" err="1">
                <a:solidFill>
                  <a:schemeClr val="accent1"/>
                </a:solidFill>
              </a:rPr>
              <a:t>fringilla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bibendum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Interdum</a:t>
            </a:r>
            <a:r>
              <a:rPr lang="en-GB" dirty="0">
                <a:solidFill>
                  <a:schemeClr val="accent1"/>
                </a:solidFill>
              </a:rPr>
              <a:t> et </a:t>
            </a:r>
            <a:r>
              <a:rPr lang="en-GB" dirty="0" err="1">
                <a:solidFill>
                  <a:schemeClr val="accent1"/>
                </a:solidFill>
              </a:rPr>
              <a:t>malesuada</a:t>
            </a:r>
            <a:r>
              <a:rPr lang="en-GB" dirty="0">
                <a:solidFill>
                  <a:schemeClr val="accent1"/>
                </a:solidFill>
              </a:rPr>
              <a:t> fames ac ante </a:t>
            </a:r>
            <a:r>
              <a:rPr lang="en-GB" dirty="0" err="1">
                <a:solidFill>
                  <a:schemeClr val="accent1"/>
                </a:solidFill>
              </a:rPr>
              <a:t>ipsum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primis</a:t>
            </a:r>
            <a:r>
              <a:rPr lang="en-GB" dirty="0">
                <a:solidFill>
                  <a:schemeClr val="accent1"/>
                </a:solidFill>
              </a:rPr>
              <a:t> in </a:t>
            </a:r>
            <a:r>
              <a:rPr lang="en-GB" dirty="0" err="1">
                <a:solidFill>
                  <a:schemeClr val="accent1"/>
                </a:solidFill>
              </a:rPr>
              <a:t>faucibus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Nullam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faucibus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nunc</a:t>
            </a:r>
            <a:r>
              <a:rPr lang="en-GB" dirty="0">
                <a:solidFill>
                  <a:schemeClr val="accent1"/>
                </a:solidFill>
              </a:rPr>
              <a:t> a </a:t>
            </a:r>
            <a:r>
              <a:rPr lang="en-GB" dirty="0" err="1">
                <a:solidFill>
                  <a:schemeClr val="accent1"/>
                </a:solidFill>
              </a:rPr>
              <a:t>elementum</a:t>
            </a:r>
            <a:r>
              <a:rPr lang="en-GB" dirty="0">
                <a:solidFill>
                  <a:schemeClr val="accent1"/>
                </a:solidFill>
              </a:rPr>
              <a:t> tempus. </a:t>
            </a:r>
            <a:r>
              <a:rPr lang="en-GB" dirty="0" err="1">
                <a:solidFill>
                  <a:schemeClr val="accent1"/>
                </a:solidFill>
              </a:rPr>
              <a:t>Phasellus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condimentum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nulla</a:t>
            </a:r>
            <a:r>
              <a:rPr lang="en-GB" dirty="0">
                <a:solidFill>
                  <a:schemeClr val="accent1"/>
                </a:solidFill>
              </a:rPr>
              <a:t> id </a:t>
            </a:r>
            <a:r>
              <a:rPr lang="en-GB" dirty="0" err="1">
                <a:solidFill>
                  <a:schemeClr val="accent1"/>
                </a:solidFill>
              </a:rPr>
              <a:t>augue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varius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rutrum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aliquam</a:t>
            </a:r>
            <a:r>
              <a:rPr lang="en-GB" dirty="0">
                <a:solidFill>
                  <a:schemeClr val="accent1"/>
                </a:solidFill>
              </a:rPr>
              <a:t> ligula </a:t>
            </a:r>
            <a:r>
              <a:rPr lang="en-GB" dirty="0" err="1">
                <a:solidFill>
                  <a:schemeClr val="accent1"/>
                </a:solidFill>
              </a:rPr>
              <a:t>feugiat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Nulla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eget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urna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nec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augue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finibus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facilisis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Donec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nec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metus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vel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lorem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porta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malesuada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maximus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eu</a:t>
            </a:r>
            <a:r>
              <a:rPr lang="en-GB" dirty="0">
                <a:solidFill>
                  <a:schemeClr val="accent1"/>
                </a:solidFill>
              </a:rPr>
              <a:t> est. </a:t>
            </a:r>
            <a:r>
              <a:rPr lang="en-GB" dirty="0" err="1">
                <a:solidFill>
                  <a:schemeClr val="accent1"/>
                </a:solidFill>
              </a:rPr>
              <a:t>Morbi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dignissim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pretium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arcu</a:t>
            </a:r>
            <a:r>
              <a:rPr lang="en-GB" dirty="0">
                <a:solidFill>
                  <a:schemeClr val="accent1"/>
                </a:solidFill>
              </a:rPr>
              <a:t> id </a:t>
            </a:r>
            <a:r>
              <a:rPr lang="en-GB" dirty="0" err="1">
                <a:solidFill>
                  <a:schemeClr val="accent1"/>
                </a:solidFill>
              </a:rPr>
              <a:t>venenatis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Praesent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ut</a:t>
            </a:r>
            <a:r>
              <a:rPr lang="en-GB" dirty="0">
                <a:solidFill>
                  <a:schemeClr val="accent1"/>
                </a:solidFill>
              </a:rPr>
              <a:t> dui </a:t>
            </a:r>
            <a:r>
              <a:rPr lang="en-GB" dirty="0" err="1">
                <a:solidFill>
                  <a:schemeClr val="accent1"/>
                </a:solidFill>
              </a:rPr>
              <a:t>cursus</a:t>
            </a:r>
            <a:r>
              <a:rPr lang="en-GB" dirty="0">
                <a:solidFill>
                  <a:schemeClr val="accent1"/>
                </a:solidFill>
              </a:rPr>
              <a:t>, </a:t>
            </a:r>
            <a:r>
              <a:rPr lang="en-GB" dirty="0" err="1">
                <a:solidFill>
                  <a:schemeClr val="accent1"/>
                </a:solidFill>
              </a:rPr>
              <a:t>tempor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purus</a:t>
            </a:r>
            <a:r>
              <a:rPr lang="en-GB" dirty="0">
                <a:solidFill>
                  <a:schemeClr val="accent1"/>
                </a:solidFill>
              </a:rPr>
              <a:t> vitae, </a:t>
            </a:r>
            <a:r>
              <a:rPr lang="en-GB" dirty="0" err="1">
                <a:solidFill>
                  <a:schemeClr val="accent1"/>
                </a:solidFill>
              </a:rPr>
              <a:t>blandit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nulla</a:t>
            </a:r>
            <a:r>
              <a:rPr lang="en-GB" dirty="0">
                <a:solidFill>
                  <a:schemeClr val="accent1"/>
                </a:solidFill>
              </a:rPr>
              <a:t>. Maecenas </a:t>
            </a:r>
            <a:r>
              <a:rPr lang="en-GB" dirty="0" err="1">
                <a:solidFill>
                  <a:schemeClr val="accent1"/>
                </a:solidFill>
              </a:rPr>
              <a:t>malesuada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vel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libero</a:t>
            </a:r>
            <a:r>
              <a:rPr lang="en-GB" dirty="0">
                <a:solidFill>
                  <a:schemeClr val="accent1"/>
                </a:solidFill>
              </a:rPr>
              <a:t> id </a:t>
            </a:r>
            <a:r>
              <a:rPr lang="en-GB" dirty="0" err="1">
                <a:solidFill>
                  <a:schemeClr val="accent1"/>
                </a:solidFill>
              </a:rPr>
              <a:t>sagittis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Sed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augue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odio</a:t>
            </a:r>
            <a:r>
              <a:rPr lang="en-GB" dirty="0">
                <a:solidFill>
                  <a:schemeClr val="accent1"/>
                </a:solidFill>
              </a:rPr>
              <a:t>, tempus </a:t>
            </a:r>
            <a:r>
              <a:rPr lang="en-GB" dirty="0" err="1">
                <a:solidFill>
                  <a:schemeClr val="accent1"/>
                </a:solidFill>
              </a:rPr>
              <a:t>vel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lobortis</a:t>
            </a:r>
            <a:r>
              <a:rPr lang="en-GB" dirty="0">
                <a:solidFill>
                  <a:schemeClr val="accent1"/>
                </a:solidFill>
              </a:rPr>
              <a:t> in, </a:t>
            </a:r>
            <a:r>
              <a:rPr lang="en-GB" dirty="0" err="1">
                <a:solidFill>
                  <a:schemeClr val="accent1"/>
                </a:solidFill>
              </a:rPr>
              <a:t>interdum</a:t>
            </a:r>
            <a:r>
              <a:rPr lang="en-GB" dirty="0">
                <a:solidFill>
                  <a:schemeClr val="accent1"/>
                </a:solidFill>
              </a:rPr>
              <a:t> vitae ligula. </a:t>
            </a:r>
            <a:r>
              <a:rPr lang="en-GB" dirty="0" err="1">
                <a:solidFill>
                  <a:schemeClr val="accent1"/>
                </a:solidFill>
              </a:rPr>
              <a:t>Nullam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venenatis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leo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nec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tellus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fermentum</a:t>
            </a:r>
            <a:r>
              <a:rPr lang="en-GB" dirty="0">
                <a:solidFill>
                  <a:schemeClr val="accent1"/>
                </a:solidFill>
              </a:rPr>
              <a:t>, sit </a:t>
            </a:r>
            <a:r>
              <a:rPr lang="en-GB" dirty="0" err="1">
                <a:solidFill>
                  <a:schemeClr val="accent1"/>
                </a:solidFill>
              </a:rPr>
              <a:t>amet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tincidunt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libero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blandit</a:t>
            </a:r>
            <a:r>
              <a:rPr lang="en-GB" dirty="0">
                <a:solidFill>
                  <a:schemeClr val="accent1"/>
                </a:solidFill>
              </a:rPr>
              <a:t>. </a:t>
            </a:r>
            <a:r>
              <a:rPr lang="en-GB" dirty="0" err="1">
                <a:solidFill>
                  <a:schemeClr val="accent1"/>
                </a:solidFill>
              </a:rPr>
              <a:t>Aliquam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aliquam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felis</a:t>
            </a:r>
            <a:r>
              <a:rPr lang="en-GB" dirty="0">
                <a:solidFill>
                  <a:schemeClr val="accent1"/>
                </a:solidFill>
              </a:rPr>
              <a:t> mi, </a:t>
            </a:r>
            <a:r>
              <a:rPr lang="en-GB" dirty="0" err="1">
                <a:solidFill>
                  <a:schemeClr val="accent1"/>
                </a:solidFill>
              </a:rPr>
              <a:t>vel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faucibus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justo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euismod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rutrum</a:t>
            </a:r>
            <a:r>
              <a:rPr lang="en-GB" dirty="0" smtClean="0">
                <a:solidFill>
                  <a:schemeClr val="accent1"/>
                </a:solidFill>
              </a:rPr>
              <a:t>.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13" name="Picture Placeholder 12" descr="Screen Shot 2017-04-24 at 14.51.02.png"/>
          <p:cNvPicPr>
            <a:picLocks noGrp="1" noChangeAspect="1"/>
          </p:cNvPicPr>
          <p:nvPr>
            <p:ph type="pic" sz="quarter" idx="2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51" b="13451"/>
          <a:stretch>
            <a:fillRect/>
          </a:stretch>
        </p:blipFill>
        <p:spPr/>
      </p:pic>
      <p:pic>
        <p:nvPicPr>
          <p:cNvPr id="14" name="Picture Placeholder 13" descr="Screen Shot 2017-04-24 at 14.51.02.png"/>
          <p:cNvPicPr>
            <a:picLocks noGrp="1" noChangeAspect="1"/>
          </p:cNvPicPr>
          <p:nvPr>
            <p:ph type="pic" sz="quarter" idx="2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51" b="134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83305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Long poster title example: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 smtClean="0"/>
              <a:t>ipsum</a:t>
            </a:r>
            <a:r>
              <a:rPr lang="en-GB" dirty="0" smtClean="0"/>
              <a:t> </a:t>
            </a:r>
            <a:r>
              <a:rPr lang="en-GB" dirty="0" err="1" smtClean="0"/>
              <a:t>dolor</a:t>
            </a:r>
            <a:r>
              <a:rPr lang="en-GB" dirty="0" smtClean="0"/>
              <a:t> sit </a:t>
            </a:r>
            <a:r>
              <a:rPr lang="en-GB" dirty="0" err="1" smtClean="0"/>
              <a:t>amet</a:t>
            </a:r>
            <a:r>
              <a:rPr lang="en-GB" dirty="0" smtClean="0"/>
              <a:t>, </a:t>
            </a:r>
            <a:r>
              <a:rPr lang="en-GB" dirty="0" err="1" smtClean="0"/>
              <a:t>consectetur</a:t>
            </a:r>
            <a:r>
              <a:rPr lang="en-GB" dirty="0" smtClean="0"/>
              <a:t> </a:t>
            </a:r>
            <a:r>
              <a:rPr lang="en-GB" dirty="0" err="1" smtClean="0"/>
              <a:t>adipiscing</a:t>
            </a:r>
            <a:r>
              <a:rPr lang="en-GB" dirty="0" smtClean="0"/>
              <a:t> </a:t>
            </a:r>
            <a:r>
              <a:rPr lang="en-GB" dirty="0" err="1" smtClean="0"/>
              <a:t>elit</a:t>
            </a:r>
            <a:r>
              <a:rPr lang="en-GB" dirty="0" smtClean="0"/>
              <a:t>. </a:t>
            </a:r>
            <a:r>
              <a:rPr lang="en-GB" dirty="0" err="1" smtClean="0"/>
              <a:t>Mauris</a:t>
            </a:r>
            <a:r>
              <a:rPr lang="en-GB" dirty="0" smtClean="0"/>
              <a:t> </a:t>
            </a:r>
            <a:r>
              <a:rPr lang="en-GB" dirty="0" err="1" smtClean="0"/>
              <a:t>ut</a:t>
            </a:r>
            <a:r>
              <a:rPr lang="en-GB" dirty="0" smtClean="0"/>
              <a:t> </a:t>
            </a:r>
            <a:r>
              <a:rPr lang="en-GB" dirty="0" err="1" smtClean="0"/>
              <a:t>ultricies</a:t>
            </a:r>
            <a:r>
              <a:rPr lang="en-GB" dirty="0" smtClean="0"/>
              <a:t> quam. </a:t>
            </a:r>
            <a:r>
              <a:rPr lang="en-GB" dirty="0" err="1" smtClean="0"/>
              <a:t>Duis</a:t>
            </a:r>
            <a:r>
              <a:rPr lang="en-GB" dirty="0" smtClean="0"/>
              <a:t> et </a:t>
            </a:r>
            <a:r>
              <a:rPr lang="en-GB" dirty="0" err="1" smtClean="0"/>
              <a:t>consequat</a:t>
            </a:r>
            <a:r>
              <a:rPr lang="en-GB" dirty="0" smtClean="0"/>
              <a:t> </a:t>
            </a:r>
            <a:r>
              <a:rPr lang="en-GB" dirty="0" err="1" smtClean="0"/>
              <a:t>felis</a:t>
            </a:r>
            <a:r>
              <a:rPr lang="en-GB" dirty="0" smtClean="0"/>
              <a:t>.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Introduction – title running across </a:t>
            </a:r>
            <a:r>
              <a:rPr lang="en-GB" dirty="0" smtClean="0"/>
              <a:t>one line </a:t>
            </a:r>
            <a:r>
              <a:rPr lang="en-GB" dirty="0"/>
              <a:t>of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Methods – </a:t>
            </a:r>
            <a:r>
              <a:rPr lang="en-GB" dirty="0" smtClean="0"/>
              <a:t>example of title </a:t>
            </a:r>
            <a:r>
              <a:rPr lang="en-GB" dirty="0"/>
              <a:t>running across </a:t>
            </a:r>
            <a:r>
              <a:rPr lang="en-GB" dirty="0" smtClean="0"/>
              <a:t>two </a:t>
            </a:r>
            <a:r>
              <a:rPr lang="en-GB" dirty="0"/>
              <a:t>lines of text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Results – example of title running across two lines of </a:t>
            </a:r>
            <a:r>
              <a:rPr lang="en-GB" dirty="0" smtClean="0"/>
              <a:t>text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Conclusions – an example of a title running across </a:t>
            </a:r>
            <a:r>
              <a:rPr lang="en-GB" dirty="0" smtClean="0"/>
              <a:t>three lines </a:t>
            </a:r>
            <a:r>
              <a:rPr lang="en-GB" dirty="0"/>
              <a:t>of text: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.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 quam. </a:t>
            </a:r>
            <a:r>
              <a:rPr lang="en-GB" dirty="0" err="1"/>
              <a:t>Duis</a:t>
            </a:r>
            <a:r>
              <a:rPr lang="en-GB" dirty="0"/>
              <a:t> et </a:t>
            </a:r>
            <a:r>
              <a:rPr lang="en-GB" dirty="0" err="1"/>
              <a:t>consequat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  <a:r>
              <a:rPr lang="en-GB" dirty="0" err="1"/>
              <a:t>Cras</a:t>
            </a:r>
            <a:r>
              <a:rPr lang="en-GB" dirty="0"/>
              <a:t> </a:t>
            </a:r>
            <a:r>
              <a:rPr lang="en-GB" dirty="0" err="1"/>
              <a:t>hendrerit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vitae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.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.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 quam. </a:t>
            </a:r>
            <a:r>
              <a:rPr lang="en-GB" dirty="0" err="1"/>
              <a:t>Duis</a:t>
            </a:r>
            <a:r>
              <a:rPr lang="en-GB" dirty="0"/>
              <a:t> et </a:t>
            </a:r>
            <a:r>
              <a:rPr lang="en-GB" dirty="0" err="1"/>
              <a:t>consequat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  <a:r>
              <a:rPr lang="en-GB" dirty="0" err="1"/>
              <a:t>Cras</a:t>
            </a:r>
            <a:r>
              <a:rPr lang="en-GB" dirty="0"/>
              <a:t> </a:t>
            </a:r>
            <a:r>
              <a:rPr lang="en-GB" dirty="0" err="1"/>
              <a:t>hendrerit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vitae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. </a:t>
            </a:r>
            <a:r>
              <a:rPr lang="en-GB" dirty="0" err="1"/>
              <a:t>Suspendisse</a:t>
            </a:r>
            <a:r>
              <a:rPr lang="en-GB" dirty="0"/>
              <a:t> </a:t>
            </a:r>
            <a:r>
              <a:rPr lang="en-GB" dirty="0" err="1"/>
              <a:t>eros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, </a:t>
            </a:r>
            <a:r>
              <a:rPr lang="en-GB" dirty="0" err="1"/>
              <a:t>egestas</a:t>
            </a:r>
            <a:r>
              <a:rPr lang="en-GB" dirty="0"/>
              <a:t> non </a:t>
            </a:r>
            <a:r>
              <a:rPr lang="en-GB" dirty="0" err="1"/>
              <a:t>tortor</a:t>
            </a:r>
            <a:r>
              <a:rPr lang="en-GB" dirty="0"/>
              <a:t> </a:t>
            </a:r>
            <a:r>
              <a:rPr lang="en-GB" dirty="0" err="1"/>
              <a:t>auctor</a:t>
            </a:r>
            <a:r>
              <a:rPr lang="en-GB" dirty="0"/>
              <a:t>,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scelerisque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. Nam a </a:t>
            </a:r>
            <a:r>
              <a:rPr lang="en-GB" dirty="0" err="1"/>
              <a:t>pharetra</a:t>
            </a:r>
            <a:r>
              <a:rPr lang="en-GB" dirty="0"/>
              <a:t> magna. </a:t>
            </a:r>
            <a:r>
              <a:rPr lang="en-GB" dirty="0" err="1"/>
              <a:t>Aenean</a:t>
            </a:r>
            <a:r>
              <a:rPr lang="en-GB" dirty="0"/>
              <a:t> </a:t>
            </a:r>
            <a:r>
              <a:rPr lang="en-GB" dirty="0" err="1"/>
              <a:t>eleifend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</a:t>
            </a:r>
            <a:r>
              <a:rPr lang="en-GB" dirty="0" err="1"/>
              <a:t>dignissim</a:t>
            </a:r>
            <a:r>
              <a:rPr lang="en-GB" dirty="0"/>
              <a:t>. </a:t>
            </a:r>
            <a:r>
              <a:rPr lang="en-GB" dirty="0" err="1"/>
              <a:t>Pellentesque</a:t>
            </a:r>
            <a:r>
              <a:rPr lang="en-GB" dirty="0"/>
              <a:t> et </a:t>
            </a:r>
            <a:r>
              <a:rPr lang="en-GB" dirty="0" err="1"/>
              <a:t>augue</a:t>
            </a:r>
            <a:r>
              <a:rPr lang="en-GB" dirty="0"/>
              <a:t> ac </a:t>
            </a:r>
            <a:r>
              <a:rPr lang="en-GB" dirty="0" err="1"/>
              <a:t>sapien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elementum</a:t>
            </a:r>
            <a:r>
              <a:rPr lang="en-GB" dirty="0"/>
              <a:t> ac </a:t>
            </a:r>
            <a:r>
              <a:rPr lang="en-GB" dirty="0" err="1"/>
              <a:t>convallis</a:t>
            </a:r>
            <a:r>
              <a:rPr lang="en-GB" dirty="0"/>
              <a:t> diam. </a:t>
            </a:r>
            <a:r>
              <a:rPr lang="en-GB" dirty="0" err="1"/>
              <a:t>Etiam</a:t>
            </a:r>
            <a:r>
              <a:rPr lang="en-GB" dirty="0"/>
              <a:t> ac </a:t>
            </a:r>
            <a:r>
              <a:rPr lang="en-GB" dirty="0" err="1"/>
              <a:t>justo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. Nam quam mi,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pellentesque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. </a:t>
            </a:r>
            <a:r>
              <a:rPr lang="en-GB" dirty="0" err="1"/>
              <a:t>Cras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, </a:t>
            </a:r>
            <a:r>
              <a:rPr lang="en-GB" dirty="0" err="1"/>
              <a:t>ultrices</a:t>
            </a:r>
            <a:r>
              <a:rPr lang="en-GB" dirty="0"/>
              <a:t> ac </a:t>
            </a:r>
            <a:r>
              <a:rPr lang="en-GB" dirty="0" err="1"/>
              <a:t>porta</a:t>
            </a:r>
            <a:r>
              <a:rPr lang="en-GB" dirty="0"/>
              <a:t> at, </a:t>
            </a:r>
            <a:r>
              <a:rPr lang="en-GB" dirty="0" err="1"/>
              <a:t>ullamcorper</a:t>
            </a:r>
            <a:r>
              <a:rPr lang="en-GB" dirty="0"/>
              <a:t> a lacus. </a:t>
            </a:r>
            <a:r>
              <a:rPr lang="en-GB" dirty="0" err="1"/>
              <a:t>Sed</a:t>
            </a:r>
            <a:r>
              <a:rPr lang="en-GB" dirty="0"/>
              <a:t> lacus </a:t>
            </a:r>
            <a:r>
              <a:rPr lang="en-GB" dirty="0" err="1"/>
              <a:t>turpis</a:t>
            </a:r>
            <a:r>
              <a:rPr lang="en-GB" dirty="0"/>
              <a:t>, </a:t>
            </a:r>
            <a:r>
              <a:rPr lang="en-GB" dirty="0" err="1"/>
              <a:t>tempor</a:t>
            </a:r>
            <a:r>
              <a:rPr lang="en-GB" dirty="0"/>
              <a:t> ac </a:t>
            </a:r>
            <a:r>
              <a:rPr lang="en-GB" dirty="0" err="1"/>
              <a:t>elit</a:t>
            </a:r>
            <a:r>
              <a:rPr lang="en-GB" dirty="0"/>
              <a:t> id,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sem.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rutrum</a:t>
            </a:r>
            <a:r>
              <a:rPr lang="en-GB" dirty="0"/>
              <a:t>, </a:t>
            </a:r>
            <a:r>
              <a:rPr lang="en-GB" dirty="0" err="1"/>
              <a:t>mauris</a:t>
            </a:r>
            <a:r>
              <a:rPr lang="en-GB" dirty="0"/>
              <a:t> a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lacinia</a:t>
            </a:r>
            <a:r>
              <a:rPr lang="en-GB" dirty="0"/>
              <a:t>, </a:t>
            </a:r>
            <a:r>
              <a:rPr lang="en-GB" dirty="0" err="1"/>
              <a:t>odio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magna,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ex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et </a:t>
            </a:r>
            <a:r>
              <a:rPr lang="en-GB" dirty="0" err="1"/>
              <a:t>accumsan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,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interdum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.</a:t>
            </a:r>
          </a:p>
          <a:p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vestibulum</a:t>
            </a:r>
            <a:r>
              <a:rPr lang="en-GB" dirty="0"/>
              <a:t>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, at </a:t>
            </a:r>
            <a:r>
              <a:rPr lang="en-GB" dirty="0" err="1"/>
              <a:t>fringilla</a:t>
            </a:r>
            <a:r>
              <a:rPr lang="en-GB" dirty="0"/>
              <a:t> ligula </a:t>
            </a:r>
            <a:r>
              <a:rPr lang="en-GB" dirty="0" err="1"/>
              <a:t>imperdiet</a:t>
            </a:r>
            <a:r>
              <a:rPr lang="en-GB" dirty="0"/>
              <a:t> id. In </a:t>
            </a:r>
            <a:r>
              <a:rPr lang="en-GB" dirty="0" err="1"/>
              <a:t>interdum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,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pharetra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sodales</a:t>
            </a:r>
            <a:r>
              <a:rPr lang="en-GB" dirty="0"/>
              <a:t> ligula </a:t>
            </a:r>
            <a:r>
              <a:rPr lang="en-GB" dirty="0" err="1"/>
              <a:t>sem</a:t>
            </a:r>
            <a:r>
              <a:rPr lang="en-GB" dirty="0"/>
              <a:t>, ac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ut.</a:t>
            </a:r>
            <a:r>
              <a:rPr lang="en-GB" dirty="0"/>
              <a:t>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lacus vitae </a:t>
            </a:r>
            <a:r>
              <a:rPr lang="en-GB" dirty="0" err="1"/>
              <a:t>egestas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. Maecenas et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. </a:t>
            </a:r>
            <a:r>
              <a:rPr lang="en-GB" dirty="0" err="1"/>
              <a:t>Aenean</a:t>
            </a:r>
            <a:r>
              <a:rPr lang="en-GB" dirty="0"/>
              <a:t>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id ligula </a:t>
            </a:r>
            <a:r>
              <a:rPr lang="en-GB" dirty="0" err="1"/>
              <a:t>finibus</a:t>
            </a:r>
            <a:r>
              <a:rPr lang="en-GB" dirty="0"/>
              <a:t>,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. Integer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, id semper </a:t>
            </a:r>
            <a:r>
              <a:rPr lang="en-GB" dirty="0" err="1"/>
              <a:t>metus</a:t>
            </a:r>
            <a:r>
              <a:rPr lang="en-GB" dirty="0"/>
              <a:t> </a:t>
            </a:r>
            <a:r>
              <a:rPr lang="en-GB" dirty="0" err="1"/>
              <a:t>cursus</a:t>
            </a:r>
            <a:r>
              <a:rPr lang="en-GB" dirty="0"/>
              <a:t> </a:t>
            </a:r>
            <a:r>
              <a:rPr lang="en-GB" dirty="0" err="1"/>
              <a:t>ut.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pharetra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, vitae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vestibulum</a:t>
            </a:r>
            <a:r>
              <a:rPr lang="en-GB" dirty="0"/>
              <a:t> vitae.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. </a:t>
            </a:r>
            <a:r>
              <a:rPr lang="en-GB" dirty="0" err="1"/>
              <a:t>Duis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, </a:t>
            </a:r>
            <a:r>
              <a:rPr lang="en-GB" dirty="0" err="1"/>
              <a:t>enim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, </a:t>
            </a:r>
            <a:r>
              <a:rPr lang="en-GB" dirty="0" err="1"/>
              <a:t>eros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luctus</a:t>
            </a:r>
            <a:r>
              <a:rPr lang="en-GB" dirty="0"/>
              <a:t> </a:t>
            </a:r>
            <a:r>
              <a:rPr lang="en-GB" dirty="0" err="1"/>
              <a:t>sem</a:t>
            </a:r>
            <a:r>
              <a:rPr lang="en-GB" dirty="0"/>
              <a:t>, vitae </a:t>
            </a:r>
            <a:r>
              <a:rPr lang="en-GB" dirty="0" err="1"/>
              <a:t>eleifend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pulvinar</a:t>
            </a:r>
            <a:r>
              <a:rPr lang="en-GB" dirty="0"/>
              <a:t> </a:t>
            </a:r>
            <a:r>
              <a:rPr lang="en-GB" dirty="0" err="1"/>
              <a:t>orci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, in </a:t>
            </a:r>
            <a:r>
              <a:rPr lang="en-GB" dirty="0" err="1"/>
              <a:t>hendrerit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auctor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 </a:t>
            </a:r>
            <a:r>
              <a:rPr lang="en-GB" dirty="0" err="1"/>
              <a:t>dapibus</a:t>
            </a:r>
            <a:r>
              <a:rPr lang="en-GB" dirty="0"/>
              <a:t> </a:t>
            </a:r>
            <a:r>
              <a:rPr lang="en-GB" dirty="0" err="1"/>
              <a:t>rhoncus</a:t>
            </a:r>
            <a:r>
              <a:rPr lang="en-GB" dirty="0"/>
              <a:t>.</a:t>
            </a:r>
          </a:p>
          <a:p>
            <a:r>
              <a:rPr lang="en-GB" dirty="0"/>
              <a:t>Maecenas at </a:t>
            </a:r>
            <a:r>
              <a:rPr lang="en-GB" dirty="0" err="1"/>
              <a:t>massa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in </a:t>
            </a:r>
            <a:r>
              <a:rPr lang="en-GB" dirty="0" err="1"/>
              <a:t>mattis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. </a:t>
            </a:r>
            <a:r>
              <a:rPr lang="en-GB" dirty="0" err="1"/>
              <a:t>Fusce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a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bibendum</a:t>
            </a:r>
            <a:r>
              <a:rPr lang="en-GB" dirty="0"/>
              <a:t>. </a:t>
            </a:r>
            <a:r>
              <a:rPr lang="en-GB" dirty="0" err="1"/>
              <a:t>Interdum</a:t>
            </a:r>
            <a:r>
              <a:rPr lang="en-GB" dirty="0"/>
              <a:t> et </a:t>
            </a:r>
            <a:r>
              <a:rPr lang="en-GB" dirty="0" err="1"/>
              <a:t>malesuada</a:t>
            </a:r>
            <a:r>
              <a:rPr lang="en-GB" dirty="0"/>
              <a:t> fames ac ante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primis</a:t>
            </a:r>
            <a:r>
              <a:rPr lang="en-GB" dirty="0"/>
              <a:t> in </a:t>
            </a:r>
            <a:r>
              <a:rPr lang="en-GB" dirty="0" err="1"/>
              <a:t>faucibus</a:t>
            </a:r>
            <a:r>
              <a:rPr lang="en-GB" dirty="0"/>
              <a:t>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 a </a:t>
            </a:r>
            <a:r>
              <a:rPr lang="en-GB" dirty="0" err="1"/>
              <a:t>elementum</a:t>
            </a:r>
            <a:r>
              <a:rPr lang="en-GB" dirty="0"/>
              <a:t> tempus. </a:t>
            </a:r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 id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varius</a:t>
            </a:r>
            <a:r>
              <a:rPr lang="en-GB" dirty="0"/>
              <a:t>, </a:t>
            </a:r>
            <a:r>
              <a:rPr lang="en-GB" dirty="0" err="1"/>
              <a:t>rutrum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ligula </a:t>
            </a:r>
            <a:r>
              <a:rPr lang="en-GB" dirty="0" err="1"/>
              <a:t>feugiat</a:t>
            </a:r>
            <a:r>
              <a:rPr lang="en-GB" dirty="0"/>
              <a:t>.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urna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finibus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. </a:t>
            </a:r>
            <a:r>
              <a:rPr lang="en-GB" dirty="0" err="1"/>
              <a:t>Donec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porta</a:t>
            </a:r>
            <a:r>
              <a:rPr lang="en-GB" dirty="0"/>
              <a:t>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est. </a:t>
            </a:r>
            <a:r>
              <a:rPr lang="en-GB" dirty="0" err="1"/>
              <a:t>Morbi</a:t>
            </a:r>
            <a:r>
              <a:rPr lang="en-GB" dirty="0"/>
              <a:t> </a:t>
            </a:r>
            <a:r>
              <a:rPr lang="en-GB" dirty="0" err="1"/>
              <a:t>dignissim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 id </a:t>
            </a:r>
            <a:r>
              <a:rPr lang="en-GB" dirty="0" err="1"/>
              <a:t>venenatis</a:t>
            </a:r>
            <a:r>
              <a:rPr lang="en-GB" dirty="0"/>
              <a:t>. </a:t>
            </a:r>
            <a:r>
              <a:rPr lang="en-GB" dirty="0" err="1"/>
              <a:t>Praesent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dui </a:t>
            </a:r>
            <a:r>
              <a:rPr lang="en-GB" dirty="0" err="1"/>
              <a:t>cursus</a:t>
            </a:r>
            <a:r>
              <a:rPr lang="en-GB" dirty="0"/>
              <a:t>,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 vitae, </a:t>
            </a:r>
            <a:r>
              <a:rPr lang="en-GB" dirty="0" err="1"/>
              <a:t>blandit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. Maecenas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id </a:t>
            </a:r>
            <a:r>
              <a:rPr lang="en-GB" dirty="0" err="1"/>
              <a:t>sagittis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, tempus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in, </a:t>
            </a:r>
            <a:r>
              <a:rPr lang="en-GB" dirty="0" err="1"/>
              <a:t>interdum</a:t>
            </a:r>
            <a:r>
              <a:rPr lang="en-GB" dirty="0"/>
              <a:t> vitae ligula.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venenatis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tellus</a:t>
            </a:r>
            <a:r>
              <a:rPr lang="en-GB" dirty="0"/>
              <a:t> </a:t>
            </a:r>
            <a:r>
              <a:rPr lang="en-GB" dirty="0" err="1"/>
              <a:t>fermentum</a:t>
            </a:r>
            <a:r>
              <a:rPr lang="en-GB" dirty="0"/>
              <a:t>,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.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 mi,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rutrum</a:t>
            </a:r>
            <a:r>
              <a:rPr lang="en-GB" dirty="0"/>
              <a:t>.</a:t>
            </a:r>
          </a:p>
          <a:p>
            <a:r>
              <a:rPr lang="en-GB" dirty="0" err="1"/>
              <a:t>Donec</a:t>
            </a:r>
            <a:r>
              <a:rPr lang="en-GB" dirty="0"/>
              <a:t> </a:t>
            </a:r>
            <a:r>
              <a:rPr lang="en-GB" dirty="0" err="1"/>
              <a:t>interdum</a:t>
            </a:r>
            <a:r>
              <a:rPr lang="en-GB" dirty="0"/>
              <a:t> </a:t>
            </a:r>
            <a:r>
              <a:rPr lang="en-GB" dirty="0" err="1"/>
              <a:t>sem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viverra</a:t>
            </a:r>
            <a:r>
              <a:rPr lang="en-GB" dirty="0"/>
              <a:t>,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varius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. </a:t>
            </a:r>
            <a:r>
              <a:rPr lang="en-GB" dirty="0" err="1"/>
              <a:t>Curabitur</a:t>
            </a:r>
            <a:r>
              <a:rPr lang="en-GB" dirty="0"/>
              <a:t>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 a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convallis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 id mi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vitae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. </a:t>
            </a:r>
            <a:r>
              <a:rPr lang="en-GB" dirty="0" err="1"/>
              <a:t>Proin</a:t>
            </a:r>
            <a:r>
              <a:rPr lang="en-GB" dirty="0"/>
              <a:t> </a:t>
            </a:r>
            <a:r>
              <a:rPr lang="en-GB" dirty="0" err="1"/>
              <a:t>pulvinar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non </a:t>
            </a:r>
            <a:r>
              <a:rPr lang="en-GB" dirty="0" err="1"/>
              <a:t>fermentum</a:t>
            </a:r>
            <a:r>
              <a:rPr lang="en-GB" dirty="0"/>
              <a:t> </a:t>
            </a:r>
            <a:r>
              <a:rPr lang="en-GB" dirty="0" err="1"/>
              <a:t>rhoncus</a:t>
            </a:r>
            <a:r>
              <a:rPr lang="en-GB" dirty="0"/>
              <a:t>. </a:t>
            </a:r>
            <a:r>
              <a:rPr lang="en-GB" dirty="0" err="1"/>
              <a:t>Proin</a:t>
            </a:r>
            <a:r>
              <a:rPr lang="en-GB" dirty="0"/>
              <a:t> quam </a:t>
            </a:r>
            <a:r>
              <a:rPr lang="en-GB" dirty="0" err="1"/>
              <a:t>enim</a:t>
            </a:r>
            <a:r>
              <a:rPr lang="en-GB" dirty="0"/>
              <a:t>, </a:t>
            </a:r>
            <a:r>
              <a:rPr lang="en-GB" dirty="0" err="1"/>
              <a:t>dapibus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elementum</a:t>
            </a:r>
            <a:r>
              <a:rPr lang="en-GB" dirty="0"/>
              <a:t> </a:t>
            </a:r>
            <a:r>
              <a:rPr lang="en-GB" dirty="0" err="1"/>
              <a:t>vehicula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.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  <a:r>
              <a:rPr lang="en-GB" dirty="0" err="1"/>
              <a:t>Aenean</a:t>
            </a:r>
            <a:r>
              <a:rPr lang="en-GB" dirty="0"/>
              <a:t> at </a:t>
            </a:r>
            <a:r>
              <a:rPr lang="en-GB" dirty="0" err="1"/>
              <a:t>posuere</a:t>
            </a:r>
            <a:r>
              <a:rPr lang="en-GB" dirty="0"/>
              <a:t> nisi. </a:t>
            </a:r>
            <a:r>
              <a:rPr lang="en-GB" dirty="0" err="1"/>
              <a:t>Etiam</a:t>
            </a:r>
            <a:r>
              <a:rPr lang="en-GB" dirty="0"/>
              <a:t> id </a:t>
            </a:r>
            <a:r>
              <a:rPr lang="en-GB" dirty="0" err="1"/>
              <a:t>scelerisque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,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 smtClean="0"/>
              <a:t>elementum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GB" dirty="0" err="1"/>
              <a:t>Vivamvulputate</a:t>
            </a:r>
            <a:r>
              <a:rPr lang="en-GB" dirty="0"/>
              <a:t> nisi, </a:t>
            </a:r>
            <a:r>
              <a:rPr lang="en-GB" dirty="0" err="1"/>
              <a:t>varius</a:t>
            </a:r>
            <a:r>
              <a:rPr lang="en-GB" dirty="0"/>
              <a:t> us a lacus in mi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. In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gravida</a:t>
            </a:r>
            <a:r>
              <a:rPr lang="en-GB" dirty="0"/>
              <a:t>. </a:t>
            </a:r>
            <a:r>
              <a:rPr lang="en-GB" dirty="0" err="1"/>
              <a:t>Mauris</a:t>
            </a:r>
            <a:r>
              <a:rPr lang="en-GB" dirty="0"/>
              <a:t> id </a:t>
            </a:r>
            <a:r>
              <a:rPr lang="en-GB" dirty="0" err="1"/>
              <a:t>neque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vestibulum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id vitae </a:t>
            </a:r>
            <a:r>
              <a:rPr lang="en-GB" dirty="0" err="1"/>
              <a:t>enim</a:t>
            </a:r>
            <a:r>
              <a:rPr lang="en-GB" dirty="0"/>
              <a:t>. </a:t>
            </a:r>
            <a:r>
              <a:rPr lang="en-GB" dirty="0" err="1"/>
              <a:t>Mauris</a:t>
            </a:r>
            <a:r>
              <a:rPr lang="en-GB" dirty="0"/>
              <a:t> semper, </a:t>
            </a:r>
            <a:r>
              <a:rPr lang="en-GB" dirty="0" err="1"/>
              <a:t>risus</a:t>
            </a:r>
            <a:r>
              <a:rPr lang="en-GB" dirty="0"/>
              <a:t> ac </a:t>
            </a:r>
            <a:r>
              <a:rPr lang="en-GB" dirty="0" err="1"/>
              <a:t>scelerisque</a:t>
            </a:r>
            <a:r>
              <a:rPr lang="en-GB" dirty="0"/>
              <a:t> </a:t>
            </a:r>
            <a:r>
              <a:rPr lang="en-GB" dirty="0" err="1"/>
              <a:t>bibendum</a:t>
            </a:r>
            <a:r>
              <a:rPr lang="en-GB" dirty="0"/>
              <a:t>, magna dui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. </a:t>
            </a:r>
            <a:r>
              <a:rPr lang="en-GB" dirty="0" err="1"/>
              <a:t>Vestibulum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 et,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. </a:t>
            </a:r>
            <a:r>
              <a:rPr lang="en-GB" dirty="0" err="1"/>
              <a:t>Suspendisse</a:t>
            </a:r>
            <a:r>
              <a:rPr lang="en-GB" dirty="0"/>
              <a:t> </a:t>
            </a:r>
            <a:r>
              <a:rPr lang="en-GB" dirty="0" err="1"/>
              <a:t>potenti</a:t>
            </a:r>
            <a:r>
              <a:rPr lang="en-GB" dirty="0"/>
              <a:t>. </a:t>
            </a:r>
            <a:r>
              <a:rPr lang="en-GB" dirty="0" err="1"/>
              <a:t>Donec</a:t>
            </a:r>
            <a:r>
              <a:rPr lang="en-GB" dirty="0"/>
              <a:t> non </a:t>
            </a:r>
            <a:r>
              <a:rPr lang="en-GB" dirty="0" err="1"/>
              <a:t>odio</a:t>
            </a:r>
            <a:r>
              <a:rPr lang="en-GB" dirty="0"/>
              <a:t> ac lacus </a:t>
            </a:r>
            <a:r>
              <a:rPr lang="en-GB" dirty="0" err="1"/>
              <a:t>varius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. </a:t>
            </a:r>
            <a:r>
              <a:rPr lang="en-GB" dirty="0" err="1"/>
              <a:t>Pellentesque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</a:t>
            </a:r>
            <a:r>
              <a:rPr lang="en-GB" dirty="0" err="1"/>
              <a:t>nisl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molestie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, et </a:t>
            </a:r>
            <a:r>
              <a:rPr lang="en-GB" dirty="0" err="1"/>
              <a:t>venenatis</a:t>
            </a:r>
            <a:r>
              <a:rPr lang="en-GB" dirty="0"/>
              <a:t> magna.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pharetra</a:t>
            </a:r>
            <a:r>
              <a:rPr lang="en-GB" dirty="0"/>
              <a:t> </a:t>
            </a:r>
            <a:r>
              <a:rPr lang="en-GB" dirty="0" err="1"/>
              <a:t>urna</a:t>
            </a:r>
            <a:r>
              <a:rPr lang="en-GB" dirty="0"/>
              <a:t>, id </a:t>
            </a:r>
            <a:r>
              <a:rPr lang="en-GB" dirty="0" err="1"/>
              <a:t>rhoncus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imperdiet</a:t>
            </a:r>
            <a:r>
              <a:rPr lang="en-GB" dirty="0"/>
              <a:t> a. Integer </a:t>
            </a:r>
            <a:r>
              <a:rPr lang="en-GB" dirty="0" err="1"/>
              <a:t>venenatis</a:t>
            </a:r>
            <a:r>
              <a:rPr lang="en-GB" dirty="0"/>
              <a:t>, mi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luctus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, magna magna </a:t>
            </a:r>
            <a:r>
              <a:rPr lang="en-GB" dirty="0" err="1"/>
              <a:t>consequat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consequat</a:t>
            </a:r>
            <a:r>
              <a:rPr lang="en-GB" dirty="0"/>
              <a:t>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 lacus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 smtClean="0"/>
              <a:t>.</a:t>
            </a:r>
          </a:p>
          <a:p>
            <a:r>
              <a:rPr lang="en-GB" dirty="0"/>
              <a:t>Maecenas at </a:t>
            </a:r>
            <a:r>
              <a:rPr lang="en-GB" dirty="0" err="1"/>
              <a:t>massa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in </a:t>
            </a:r>
            <a:r>
              <a:rPr lang="en-GB" dirty="0" err="1"/>
              <a:t>mattis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. </a:t>
            </a:r>
            <a:r>
              <a:rPr lang="en-GB" dirty="0" err="1"/>
              <a:t>Fusce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a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bibendum</a:t>
            </a:r>
            <a:r>
              <a:rPr lang="en-GB" dirty="0"/>
              <a:t>. </a:t>
            </a:r>
            <a:r>
              <a:rPr lang="en-GB" dirty="0" err="1"/>
              <a:t>Interdum</a:t>
            </a:r>
            <a:r>
              <a:rPr lang="en-GB" dirty="0"/>
              <a:t> et </a:t>
            </a:r>
            <a:r>
              <a:rPr lang="en-GB" dirty="0" err="1"/>
              <a:t>malesuada</a:t>
            </a:r>
            <a:r>
              <a:rPr lang="en-GB" dirty="0"/>
              <a:t> fames ac ante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primis</a:t>
            </a:r>
            <a:r>
              <a:rPr lang="en-GB" dirty="0"/>
              <a:t> in </a:t>
            </a:r>
            <a:r>
              <a:rPr lang="en-GB" dirty="0" err="1"/>
              <a:t>faucibus</a:t>
            </a:r>
            <a:r>
              <a:rPr lang="en-GB" dirty="0"/>
              <a:t>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 a </a:t>
            </a:r>
            <a:r>
              <a:rPr lang="en-GB" dirty="0" err="1"/>
              <a:t>elementum</a:t>
            </a:r>
            <a:r>
              <a:rPr lang="en-GB" dirty="0"/>
              <a:t> tempus. </a:t>
            </a:r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 id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varius</a:t>
            </a:r>
            <a:r>
              <a:rPr lang="en-GB" dirty="0"/>
              <a:t>, </a:t>
            </a:r>
            <a:r>
              <a:rPr lang="en-GB" dirty="0" err="1"/>
              <a:t>rutrum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ligula </a:t>
            </a:r>
            <a:r>
              <a:rPr lang="en-GB" dirty="0" err="1"/>
              <a:t>feugiat</a:t>
            </a:r>
            <a:r>
              <a:rPr lang="en-GB" dirty="0"/>
              <a:t>.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urna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finibus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. </a:t>
            </a:r>
            <a:r>
              <a:rPr lang="en-GB" dirty="0" err="1"/>
              <a:t>Donec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porta</a:t>
            </a:r>
            <a:r>
              <a:rPr lang="en-GB" dirty="0"/>
              <a:t>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est. </a:t>
            </a:r>
            <a:r>
              <a:rPr lang="en-GB" dirty="0" err="1"/>
              <a:t>Morbi</a:t>
            </a:r>
            <a:r>
              <a:rPr lang="en-GB" dirty="0"/>
              <a:t> </a:t>
            </a:r>
            <a:r>
              <a:rPr lang="en-GB" dirty="0" err="1"/>
              <a:t>dignissim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 id </a:t>
            </a:r>
            <a:r>
              <a:rPr lang="en-GB" dirty="0" err="1"/>
              <a:t>venenatis</a:t>
            </a:r>
            <a:r>
              <a:rPr lang="en-GB" dirty="0"/>
              <a:t>. </a:t>
            </a:r>
            <a:r>
              <a:rPr lang="en-GB" dirty="0" err="1"/>
              <a:t>Praesent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dui </a:t>
            </a:r>
            <a:r>
              <a:rPr lang="en-GB" dirty="0" err="1"/>
              <a:t>cursus</a:t>
            </a:r>
            <a:r>
              <a:rPr lang="en-GB" dirty="0"/>
              <a:t>,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 vitae, </a:t>
            </a:r>
            <a:r>
              <a:rPr lang="en-GB" dirty="0" err="1"/>
              <a:t>blandit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. Maecenas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id </a:t>
            </a:r>
            <a:r>
              <a:rPr lang="en-GB" dirty="0" err="1"/>
              <a:t>sagittis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, tempus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in, </a:t>
            </a:r>
            <a:r>
              <a:rPr lang="en-GB" dirty="0" err="1"/>
              <a:t>interdum</a:t>
            </a:r>
            <a:r>
              <a:rPr lang="en-GB" dirty="0"/>
              <a:t> vitae ligula.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venenatis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tellus</a:t>
            </a:r>
            <a:r>
              <a:rPr lang="en-GB" dirty="0"/>
              <a:t> </a:t>
            </a:r>
            <a:r>
              <a:rPr lang="en-GB" dirty="0" err="1"/>
              <a:t>fermentum</a:t>
            </a:r>
            <a:r>
              <a:rPr lang="en-GB" dirty="0"/>
              <a:t>,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.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 mi,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 smtClean="0"/>
              <a:t>rutrum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.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 quam. </a:t>
            </a:r>
            <a:r>
              <a:rPr lang="en-GB" dirty="0" err="1"/>
              <a:t>Duis</a:t>
            </a:r>
            <a:r>
              <a:rPr lang="en-GB" dirty="0"/>
              <a:t> et </a:t>
            </a:r>
            <a:r>
              <a:rPr lang="en-GB" dirty="0" err="1"/>
              <a:t>consequat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  <a:r>
              <a:rPr lang="en-GB" dirty="0" err="1"/>
              <a:t>Cras</a:t>
            </a:r>
            <a:r>
              <a:rPr lang="en-GB" dirty="0"/>
              <a:t> </a:t>
            </a:r>
            <a:r>
              <a:rPr lang="en-GB" dirty="0" err="1"/>
              <a:t>hendrerit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vitae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. </a:t>
            </a:r>
            <a:r>
              <a:rPr lang="en-GB" dirty="0" err="1"/>
              <a:t>Suspendisse</a:t>
            </a:r>
            <a:r>
              <a:rPr lang="en-GB" dirty="0"/>
              <a:t> </a:t>
            </a:r>
            <a:r>
              <a:rPr lang="en-GB" dirty="0" err="1"/>
              <a:t>eros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, </a:t>
            </a:r>
            <a:r>
              <a:rPr lang="en-GB" dirty="0" err="1"/>
              <a:t>egestas</a:t>
            </a:r>
            <a:r>
              <a:rPr lang="en-GB" dirty="0"/>
              <a:t> non </a:t>
            </a:r>
            <a:r>
              <a:rPr lang="en-GB" dirty="0" err="1"/>
              <a:t>tortor</a:t>
            </a:r>
            <a:r>
              <a:rPr lang="en-GB" dirty="0"/>
              <a:t> </a:t>
            </a:r>
            <a:r>
              <a:rPr lang="en-GB" dirty="0" err="1"/>
              <a:t>auctor</a:t>
            </a:r>
            <a:r>
              <a:rPr lang="en-GB" dirty="0"/>
              <a:t>,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scelerisque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. Nam a </a:t>
            </a:r>
            <a:r>
              <a:rPr lang="en-GB" dirty="0" err="1"/>
              <a:t>pharetra</a:t>
            </a:r>
            <a:r>
              <a:rPr lang="en-GB" dirty="0"/>
              <a:t> magna. </a:t>
            </a:r>
            <a:r>
              <a:rPr lang="en-GB" dirty="0" err="1"/>
              <a:t>Aenean</a:t>
            </a:r>
            <a:r>
              <a:rPr lang="en-GB" dirty="0"/>
              <a:t> </a:t>
            </a:r>
            <a:r>
              <a:rPr lang="en-GB" dirty="0" err="1"/>
              <a:t>eleifend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</a:t>
            </a:r>
            <a:r>
              <a:rPr lang="en-GB" dirty="0" err="1"/>
              <a:t>dignissim</a:t>
            </a:r>
            <a:r>
              <a:rPr lang="en-GB" dirty="0"/>
              <a:t>. </a:t>
            </a:r>
            <a:r>
              <a:rPr lang="en-GB" dirty="0" err="1"/>
              <a:t>Pellentesque</a:t>
            </a:r>
            <a:r>
              <a:rPr lang="en-GB" dirty="0"/>
              <a:t> et </a:t>
            </a:r>
            <a:r>
              <a:rPr lang="en-GB" dirty="0" err="1"/>
              <a:t>augue</a:t>
            </a:r>
            <a:r>
              <a:rPr lang="en-GB" dirty="0"/>
              <a:t> ac </a:t>
            </a:r>
            <a:r>
              <a:rPr lang="en-GB" dirty="0" err="1"/>
              <a:t>sapien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elementum</a:t>
            </a:r>
            <a:r>
              <a:rPr lang="en-GB" dirty="0"/>
              <a:t> ac </a:t>
            </a:r>
            <a:r>
              <a:rPr lang="en-GB" dirty="0" err="1"/>
              <a:t>convallis</a:t>
            </a:r>
            <a:r>
              <a:rPr lang="en-GB" dirty="0"/>
              <a:t> diam. </a:t>
            </a:r>
            <a:r>
              <a:rPr lang="en-GB" dirty="0" err="1"/>
              <a:t>Etiam</a:t>
            </a:r>
            <a:r>
              <a:rPr lang="en-GB" dirty="0"/>
              <a:t> ac </a:t>
            </a:r>
            <a:r>
              <a:rPr lang="en-GB" dirty="0" err="1"/>
              <a:t>justo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. Nam quam mi,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pellentesque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. </a:t>
            </a:r>
            <a:r>
              <a:rPr lang="en-GB" dirty="0" err="1"/>
              <a:t>Cras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, </a:t>
            </a:r>
            <a:r>
              <a:rPr lang="en-GB" dirty="0" err="1"/>
              <a:t>ultrices</a:t>
            </a:r>
            <a:r>
              <a:rPr lang="en-GB" dirty="0"/>
              <a:t> ac </a:t>
            </a:r>
            <a:r>
              <a:rPr lang="en-GB" dirty="0" err="1"/>
              <a:t>porta</a:t>
            </a:r>
            <a:r>
              <a:rPr lang="en-GB" dirty="0"/>
              <a:t> at, </a:t>
            </a:r>
            <a:r>
              <a:rPr lang="en-GB" dirty="0" err="1"/>
              <a:t>ullamcorper</a:t>
            </a:r>
            <a:r>
              <a:rPr lang="en-GB" dirty="0"/>
              <a:t> a lacus. </a:t>
            </a:r>
            <a:r>
              <a:rPr lang="en-GB" dirty="0" err="1"/>
              <a:t>Sed</a:t>
            </a:r>
            <a:r>
              <a:rPr lang="en-GB" dirty="0"/>
              <a:t> lacus </a:t>
            </a:r>
            <a:r>
              <a:rPr lang="en-GB" dirty="0" err="1"/>
              <a:t>turpis</a:t>
            </a:r>
            <a:r>
              <a:rPr lang="en-GB" dirty="0"/>
              <a:t>, </a:t>
            </a:r>
            <a:r>
              <a:rPr lang="en-GB" dirty="0" err="1"/>
              <a:t>tempor</a:t>
            </a:r>
            <a:r>
              <a:rPr lang="en-GB" dirty="0"/>
              <a:t> ac </a:t>
            </a:r>
            <a:r>
              <a:rPr lang="en-GB" dirty="0" err="1"/>
              <a:t>elit</a:t>
            </a:r>
            <a:r>
              <a:rPr lang="en-GB" dirty="0"/>
              <a:t> id,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sem.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rutrum</a:t>
            </a:r>
            <a:r>
              <a:rPr lang="en-GB" dirty="0"/>
              <a:t>, </a:t>
            </a:r>
            <a:r>
              <a:rPr lang="en-GB" dirty="0" err="1"/>
              <a:t>mauris</a:t>
            </a:r>
            <a:r>
              <a:rPr lang="en-GB" dirty="0"/>
              <a:t> a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lacinia</a:t>
            </a:r>
            <a:r>
              <a:rPr lang="en-GB" dirty="0"/>
              <a:t>, </a:t>
            </a:r>
            <a:r>
              <a:rPr lang="en-GB" dirty="0" err="1"/>
              <a:t>odio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magna,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ex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et </a:t>
            </a:r>
            <a:r>
              <a:rPr lang="en-GB" dirty="0" err="1"/>
              <a:t>accumsan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,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interdum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.</a:t>
            </a:r>
          </a:p>
          <a:p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vestibulum</a:t>
            </a:r>
            <a:r>
              <a:rPr lang="en-GB" dirty="0"/>
              <a:t>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, at </a:t>
            </a:r>
            <a:r>
              <a:rPr lang="en-GB" dirty="0" err="1"/>
              <a:t>fringilla</a:t>
            </a:r>
            <a:r>
              <a:rPr lang="en-GB" dirty="0"/>
              <a:t> ligula </a:t>
            </a:r>
            <a:r>
              <a:rPr lang="en-GB" dirty="0" err="1"/>
              <a:t>imperdiet</a:t>
            </a:r>
            <a:r>
              <a:rPr lang="en-GB" dirty="0"/>
              <a:t> id. In </a:t>
            </a:r>
            <a:r>
              <a:rPr lang="en-GB" dirty="0" err="1"/>
              <a:t>interdum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,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pharetra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sodales</a:t>
            </a:r>
            <a:r>
              <a:rPr lang="en-GB" dirty="0"/>
              <a:t> ligula </a:t>
            </a:r>
            <a:r>
              <a:rPr lang="en-GB" dirty="0" err="1"/>
              <a:t>sem</a:t>
            </a:r>
            <a:r>
              <a:rPr lang="en-GB" dirty="0"/>
              <a:t>, ac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ut.</a:t>
            </a:r>
            <a:r>
              <a:rPr lang="en-GB" dirty="0"/>
              <a:t>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lacus vitae </a:t>
            </a:r>
            <a:r>
              <a:rPr lang="en-GB" dirty="0" err="1"/>
              <a:t>egestas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. Maecenas et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. </a:t>
            </a:r>
            <a:r>
              <a:rPr lang="en-GB" dirty="0" err="1"/>
              <a:t>Aenean</a:t>
            </a:r>
            <a:r>
              <a:rPr lang="en-GB" dirty="0"/>
              <a:t>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id ligula </a:t>
            </a:r>
            <a:r>
              <a:rPr lang="en-GB" dirty="0" err="1"/>
              <a:t>finibus</a:t>
            </a:r>
            <a:r>
              <a:rPr lang="en-GB" dirty="0"/>
              <a:t>,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. Integer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, id semper </a:t>
            </a:r>
            <a:r>
              <a:rPr lang="en-GB" dirty="0" err="1"/>
              <a:t>metus</a:t>
            </a:r>
            <a:r>
              <a:rPr lang="en-GB" dirty="0"/>
              <a:t> </a:t>
            </a:r>
            <a:r>
              <a:rPr lang="en-GB" dirty="0" err="1"/>
              <a:t>cursus</a:t>
            </a:r>
            <a:r>
              <a:rPr lang="en-GB" dirty="0"/>
              <a:t> </a:t>
            </a:r>
            <a:r>
              <a:rPr lang="en-GB" dirty="0" err="1"/>
              <a:t>ut.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pharetra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, vitae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vestibulum</a:t>
            </a:r>
            <a:r>
              <a:rPr lang="en-GB" dirty="0"/>
              <a:t> vitae.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. </a:t>
            </a:r>
            <a:r>
              <a:rPr lang="en-GB" dirty="0" err="1"/>
              <a:t>Duis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, </a:t>
            </a:r>
            <a:r>
              <a:rPr lang="en-GB" dirty="0" err="1"/>
              <a:t>enim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, </a:t>
            </a:r>
            <a:r>
              <a:rPr lang="en-GB" dirty="0" err="1"/>
              <a:t>eros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luctus</a:t>
            </a:r>
            <a:r>
              <a:rPr lang="en-GB" dirty="0"/>
              <a:t> </a:t>
            </a:r>
            <a:r>
              <a:rPr lang="en-GB" dirty="0" err="1"/>
              <a:t>sem</a:t>
            </a:r>
            <a:r>
              <a:rPr lang="en-GB" dirty="0"/>
              <a:t>, vitae </a:t>
            </a:r>
            <a:r>
              <a:rPr lang="en-GB" dirty="0" err="1"/>
              <a:t>eleifend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pulvinar</a:t>
            </a:r>
            <a:r>
              <a:rPr lang="en-GB" dirty="0"/>
              <a:t> </a:t>
            </a:r>
            <a:r>
              <a:rPr lang="en-GB" dirty="0" err="1"/>
              <a:t>orci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, in </a:t>
            </a:r>
            <a:r>
              <a:rPr lang="en-GB" dirty="0" err="1"/>
              <a:t>hendrerit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auctor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 </a:t>
            </a:r>
            <a:r>
              <a:rPr lang="en-GB" dirty="0" err="1"/>
              <a:t>dapibus</a:t>
            </a:r>
            <a:r>
              <a:rPr lang="en-GB" dirty="0"/>
              <a:t> </a:t>
            </a:r>
            <a:r>
              <a:rPr lang="en-GB" dirty="0" err="1"/>
              <a:t>rhoncus</a:t>
            </a:r>
            <a:r>
              <a:rPr lang="en-GB" dirty="0"/>
              <a:t>.</a:t>
            </a:r>
          </a:p>
          <a:p>
            <a:r>
              <a:rPr lang="en-GB" dirty="0"/>
              <a:t>Maecenas at </a:t>
            </a:r>
            <a:r>
              <a:rPr lang="en-GB" dirty="0" err="1"/>
              <a:t>massa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in </a:t>
            </a:r>
            <a:r>
              <a:rPr lang="en-GB" dirty="0" err="1"/>
              <a:t>mattis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. </a:t>
            </a:r>
            <a:r>
              <a:rPr lang="en-GB" dirty="0" err="1"/>
              <a:t>Fusce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a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bibendum</a:t>
            </a:r>
            <a:r>
              <a:rPr lang="en-GB" dirty="0"/>
              <a:t>. </a:t>
            </a:r>
            <a:r>
              <a:rPr lang="en-GB" dirty="0" err="1"/>
              <a:t>Interdum</a:t>
            </a:r>
            <a:r>
              <a:rPr lang="en-GB" dirty="0"/>
              <a:t> et </a:t>
            </a:r>
            <a:r>
              <a:rPr lang="en-GB" dirty="0" err="1"/>
              <a:t>malesuada</a:t>
            </a:r>
            <a:r>
              <a:rPr lang="en-GB" dirty="0"/>
              <a:t> fames ac ante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primis</a:t>
            </a:r>
            <a:r>
              <a:rPr lang="en-GB" dirty="0"/>
              <a:t> in </a:t>
            </a:r>
            <a:r>
              <a:rPr lang="en-GB" dirty="0" err="1"/>
              <a:t>faucibus</a:t>
            </a:r>
            <a:r>
              <a:rPr lang="en-GB" dirty="0"/>
              <a:t>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 a </a:t>
            </a:r>
            <a:r>
              <a:rPr lang="en-GB" dirty="0" err="1"/>
              <a:t>elementum</a:t>
            </a:r>
            <a:r>
              <a:rPr lang="en-GB" dirty="0"/>
              <a:t> tempus. </a:t>
            </a:r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 id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varius</a:t>
            </a:r>
            <a:r>
              <a:rPr lang="en-GB" dirty="0"/>
              <a:t>, </a:t>
            </a:r>
            <a:r>
              <a:rPr lang="en-GB" dirty="0" err="1"/>
              <a:t>rutrum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ligula </a:t>
            </a:r>
            <a:r>
              <a:rPr lang="en-GB" dirty="0" err="1"/>
              <a:t>feugiat</a:t>
            </a:r>
            <a:r>
              <a:rPr lang="en-GB" dirty="0"/>
              <a:t>.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urna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finibus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. </a:t>
            </a:r>
            <a:r>
              <a:rPr lang="en-GB" dirty="0" err="1"/>
              <a:t>Donec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porta</a:t>
            </a:r>
            <a:r>
              <a:rPr lang="en-GB" dirty="0"/>
              <a:t>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est. </a:t>
            </a:r>
            <a:r>
              <a:rPr lang="en-GB" dirty="0" err="1"/>
              <a:t>Morbi</a:t>
            </a:r>
            <a:r>
              <a:rPr lang="en-GB" dirty="0"/>
              <a:t> </a:t>
            </a:r>
            <a:r>
              <a:rPr lang="en-GB" dirty="0" err="1"/>
              <a:t>dignissim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 id </a:t>
            </a:r>
            <a:r>
              <a:rPr lang="en-GB" dirty="0" err="1"/>
              <a:t>venenatis</a:t>
            </a:r>
            <a:r>
              <a:rPr lang="en-GB" dirty="0"/>
              <a:t>. </a:t>
            </a:r>
            <a:r>
              <a:rPr lang="en-GB" dirty="0" err="1"/>
              <a:t>Praesent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dui </a:t>
            </a:r>
            <a:r>
              <a:rPr lang="en-GB" dirty="0" err="1"/>
              <a:t>cursus</a:t>
            </a:r>
            <a:r>
              <a:rPr lang="en-GB" dirty="0"/>
              <a:t>,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 vitae, </a:t>
            </a:r>
            <a:r>
              <a:rPr lang="en-GB" dirty="0" err="1"/>
              <a:t>blandit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. Maecenas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id </a:t>
            </a:r>
            <a:r>
              <a:rPr lang="en-GB" dirty="0" err="1"/>
              <a:t>sagittis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, tempus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in, </a:t>
            </a:r>
            <a:r>
              <a:rPr lang="en-GB" dirty="0" err="1"/>
              <a:t>interdum</a:t>
            </a:r>
            <a:r>
              <a:rPr lang="en-GB" dirty="0"/>
              <a:t> vitae ligula.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venenatis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tellus</a:t>
            </a:r>
            <a:r>
              <a:rPr lang="en-GB" dirty="0"/>
              <a:t> </a:t>
            </a:r>
            <a:r>
              <a:rPr lang="en-GB" dirty="0" err="1"/>
              <a:t>fermentum</a:t>
            </a:r>
            <a:r>
              <a:rPr lang="en-GB" dirty="0"/>
              <a:t>,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.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 mi,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rutrum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.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 quam. </a:t>
            </a:r>
            <a:r>
              <a:rPr lang="en-GB" dirty="0" err="1"/>
              <a:t>Duis</a:t>
            </a:r>
            <a:r>
              <a:rPr lang="en-GB" dirty="0"/>
              <a:t> et </a:t>
            </a:r>
            <a:r>
              <a:rPr lang="en-GB" dirty="0" err="1"/>
              <a:t>consequat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  <a:r>
              <a:rPr lang="en-GB" dirty="0" err="1"/>
              <a:t>Cras</a:t>
            </a:r>
            <a:r>
              <a:rPr lang="en-GB" dirty="0"/>
              <a:t> </a:t>
            </a:r>
            <a:r>
              <a:rPr lang="en-GB" dirty="0" err="1"/>
              <a:t>hendrerit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vitae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. </a:t>
            </a:r>
            <a:r>
              <a:rPr lang="en-GB" dirty="0" err="1"/>
              <a:t>Suspendisse</a:t>
            </a:r>
            <a:r>
              <a:rPr lang="en-GB" dirty="0"/>
              <a:t> </a:t>
            </a:r>
            <a:r>
              <a:rPr lang="en-GB" dirty="0" err="1"/>
              <a:t>eros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, </a:t>
            </a:r>
            <a:r>
              <a:rPr lang="en-GB" dirty="0" err="1"/>
              <a:t>egestas</a:t>
            </a:r>
            <a:r>
              <a:rPr lang="en-GB" dirty="0"/>
              <a:t> non </a:t>
            </a:r>
            <a:r>
              <a:rPr lang="en-GB" dirty="0" err="1"/>
              <a:t>tortor</a:t>
            </a:r>
            <a:r>
              <a:rPr lang="en-GB" dirty="0"/>
              <a:t> </a:t>
            </a:r>
            <a:r>
              <a:rPr lang="en-GB" dirty="0" err="1"/>
              <a:t>auctor</a:t>
            </a:r>
            <a:r>
              <a:rPr lang="en-GB" dirty="0"/>
              <a:t>,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scelerisque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. Nam a </a:t>
            </a:r>
            <a:r>
              <a:rPr lang="en-GB" dirty="0" err="1"/>
              <a:t>pharetra</a:t>
            </a:r>
            <a:r>
              <a:rPr lang="en-GB" dirty="0"/>
              <a:t> magna. </a:t>
            </a:r>
            <a:r>
              <a:rPr lang="en-GB" dirty="0" err="1"/>
              <a:t>Aenean</a:t>
            </a:r>
            <a:r>
              <a:rPr lang="en-GB" dirty="0"/>
              <a:t> </a:t>
            </a:r>
            <a:r>
              <a:rPr lang="en-GB" dirty="0" err="1"/>
              <a:t>eleifend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</a:t>
            </a:r>
            <a:r>
              <a:rPr lang="en-GB" dirty="0" err="1"/>
              <a:t>dignissim</a:t>
            </a:r>
            <a:r>
              <a:rPr lang="en-GB" dirty="0"/>
              <a:t>. </a:t>
            </a:r>
            <a:r>
              <a:rPr lang="en-GB" dirty="0" err="1"/>
              <a:t>Pellentesque</a:t>
            </a:r>
            <a:r>
              <a:rPr lang="en-GB" dirty="0"/>
              <a:t> et </a:t>
            </a:r>
            <a:r>
              <a:rPr lang="en-GB" dirty="0" err="1"/>
              <a:t>augue</a:t>
            </a:r>
            <a:r>
              <a:rPr lang="en-GB" dirty="0"/>
              <a:t> ac </a:t>
            </a:r>
            <a:r>
              <a:rPr lang="en-GB" dirty="0" err="1"/>
              <a:t>sapien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elementum</a:t>
            </a:r>
            <a:r>
              <a:rPr lang="en-GB" dirty="0"/>
              <a:t> ac </a:t>
            </a:r>
            <a:r>
              <a:rPr lang="en-GB" dirty="0" err="1"/>
              <a:t>convallis</a:t>
            </a:r>
            <a:r>
              <a:rPr lang="en-GB" dirty="0"/>
              <a:t> diam. </a:t>
            </a:r>
            <a:r>
              <a:rPr lang="en-GB" dirty="0" err="1"/>
              <a:t>Etiam</a:t>
            </a:r>
            <a:r>
              <a:rPr lang="en-GB" dirty="0"/>
              <a:t> ac </a:t>
            </a:r>
            <a:r>
              <a:rPr lang="en-GB" dirty="0" err="1"/>
              <a:t>justo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. Nam quam mi,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pellentesque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. </a:t>
            </a:r>
            <a:r>
              <a:rPr lang="en-GB" dirty="0" err="1"/>
              <a:t>Cras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, </a:t>
            </a:r>
            <a:r>
              <a:rPr lang="en-GB" dirty="0" err="1"/>
              <a:t>ultrices</a:t>
            </a:r>
            <a:r>
              <a:rPr lang="en-GB" dirty="0"/>
              <a:t> ac </a:t>
            </a:r>
            <a:r>
              <a:rPr lang="en-GB" dirty="0" err="1"/>
              <a:t>porta</a:t>
            </a:r>
            <a:r>
              <a:rPr lang="en-GB" dirty="0"/>
              <a:t> at, </a:t>
            </a:r>
            <a:r>
              <a:rPr lang="en-GB" dirty="0" err="1"/>
              <a:t>ullamcorper</a:t>
            </a:r>
            <a:r>
              <a:rPr lang="en-GB" dirty="0"/>
              <a:t> a lacus. </a:t>
            </a:r>
            <a:r>
              <a:rPr lang="en-GB" dirty="0" err="1"/>
              <a:t>Sed</a:t>
            </a:r>
            <a:r>
              <a:rPr lang="en-GB" dirty="0"/>
              <a:t> lacus </a:t>
            </a:r>
            <a:r>
              <a:rPr lang="en-GB" dirty="0" err="1"/>
              <a:t>turpis</a:t>
            </a:r>
            <a:r>
              <a:rPr lang="en-GB" dirty="0"/>
              <a:t>, </a:t>
            </a:r>
            <a:r>
              <a:rPr lang="en-GB" dirty="0" err="1"/>
              <a:t>tempor</a:t>
            </a:r>
            <a:r>
              <a:rPr lang="en-GB" dirty="0"/>
              <a:t> ac </a:t>
            </a:r>
            <a:r>
              <a:rPr lang="en-GB" dirty="0" err="1"/>
              <a:t>elit</a:t>
            </a:r>
            <a:r>
              <a:rPr lang="en-GB" dirty="0"/>
              <a:t> id,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sem.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rutrum</a:t>
            </a:r>
            <a:r>
              <a:rPr lang="en-GB" dirty="0"/>
              <a:t>, </a:t>
            </a:r>
            <a:r>
              <a:rPr lang="en-GB" dirty="0" err="1"/>
              <a:t>mauris</a:t>
            </a:r>
            <a:r>
              <a:rPr lang="en-GB" dirty="0"/>
              <a:t> a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lacinia</a:t>
            </a:r>
            <a:r>
              <a:rPr lang="en-GB" dirty="0"/>
              <a:t>, </a:t>
            </a:r>
            <a:r>
              <a:rPr lang="en-GB" dirty="0" err="1"/>
              <a:t>odio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magna,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ex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et </a:t>
            </a:r>
            <a:r>
              <a:rPr lang="en-GB" dirty="0" err="1"/>
              <a:t>accumsan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,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interdum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.</a:t>
            </a:r>
          </a:p>
          <a:p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vestibulum</a:t>
            </a:r>
            <a:r>
              <a:rPr lang="en-GB" dirty="0"/>
              <a:t>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, at </a:t>
            </a:r>
            <a:r>
              <a:rPr lang="en-GB" dirty="0" err="1"/>
              <a:t>fringilla</a:t>
            </a:r>
            <a:r>
              <a:rPr lang="en-GB" dirty="0"/>
              <a:t> ligula </a:t>
            </a:r>
            <a:r>
              <a:rPr lang="en-GB" dirty="0" err="1"/>
              <a:t>imperdiet</a:t>
            </a:r>
            <a:r>
              <a:rPr lang="en-GB" dirty="0"/>
              <a:t> id. In </a:t>
            </a:r>
            <a:r>
              <a:rPr lang="en-GB" dirty="0" err="1"/>
              <a:t>interdum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,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pharetra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sodales</a:t>
            </a:r>
            <a:r>
              <a:rPr lang="en-GB" dirty="0"/>
              <a:t> ligula </a:t>
            </a:r>
            <a:r>
              <a:rPr lang="en-GB" dirty="0" err="1"/>
              <a:t>sem</a:t>
            </a:r>
            <a:r>
              <a:rPr lang="en-GB" dirty="0"/>
              <a:t>, ac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ut.</a:t>
            </a:r>
            <a:r>
              <a:rPr lang="en-GB" dirty="0"/>
              <a:t>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lacus vitae </a:t>
            </a:r>
            <a:r>
              <a:rPr lang="en-GB" dirty="0" err="1"/>
              <a:t>egestas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. Maecenas et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. </a:t>
            </a:r>
            <a:r>
              <a:rPr lang="en-GB" dirty="0" err="1"/>
              <a:t>Aenean</a:t>
            </a:r>
            <a:r>
              <a:rPr lang="en-GB" dirty="0"/>
              <a:t>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id ligula </a:t>
            </a:r>
            <a:r>
              <a:rPr lang="en-GB" dirty="0" err="1"/>
              <a:t>finibus</a:t>
            </a:r>
            <a:r>
              <a:rPr lang="en-GB" dirty="0"/>
              <a:t>,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. Integer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, id semper </a:t>
            </a:r>
            <a:r>
              <a:rPr lang="en-GB" dirty="0" err="1"/>
              <a:t>metus</a:t>
            </a:r>
            <a:r>
              <a:rPr lang="en-GB" dirty="0"/>
              <a:t> </a:t>
            </a:r>
            <a:r>
              <a:rPr lang="en-GB" dirty="0" err="1"/>
              <a:t>cursus</a:t>
            </a:r>
            <a:r>
              <a:rPr lang="en-GB" dirty="0"/>
              <a:t> </a:t>
            </a:r>
            <a:r>
              <a:rPr lang="en-GB" dirty="0" err="1"/>
              <a:t>ut.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pharetra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, vitae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vestibulum</a:t>
            </a:r>
            <a:r>
              <a:rPr lang="en-GB" dirty="0"/>
              <a:t> vitae.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. </a:t>
            </a:r>
            <a:r>
              <a:rPr lang="en-GB" dirty="0" err="1"/>
              <a:t>Duis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, </a:t>
            </a:r>
            <a:r>
              <a:rPr lang="en-GB" dirty="0" err="1"/>
              <a:t>enim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, </a:t>
            </a:r>
            <a:r>
              <a:rPr lang="en-GB" dirty="0" err="1"/>
              <a:t>eros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luctus</a:t>
            </a:r>
            <a:r>
              <a:rPr lang="en-GB" dirty="0"/>
              <a:t> </a:t>
            </a:r>
            <a:r>
              <a:rPr lang="en-GB" dirty="0" err="1"/>
              <a:t>sem</a:t>
            </a:r>
            <a:r>
              <a:rPr lang="en-GB" dirty="0"/>
              <a:t>, vitae </a:t>
            </a:r>
            <a:r>
              <a:rPr lang="en-GB" dirty="0" err="1"/>
              <a:t>eleifend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pulvinar</a:t>
            </a:r>
            <a:r>
              <a:rPr lang="en-GB" dirty="0"/>
              <a:t> </a:t>
            </a:r>
            <a:r>
              <a:rPr lang="en-GB" dirty="0" err="1"/>
              <a:t>orci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, in </a:t>
            </a:r>
            <a:r>
              <a:rPr lang="en-GB" dirty="0" err="1"/>
              <a:t>hendrerit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auctor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 </a:t>
            </a:r>
            <a:r>
              <a:rPr lang="en-GB" dirty="0" err="1"/>
              <a:t>dapibus</a:t>
            </a:r>
            <a:r>
              <a:rPr lang="en-GB" dirty="0"/>
              <a:t> </a:t>
            </a:r>
            <a:r>
              <a:rPr lang="en-GB" dirty="0" err="1"/>
              <a:t>rhoncus</a:t>
            </a:r>
            <a:r>
              <a:rPr lang="en-GB" dirty="0"/>
              <a:t>.</a:t>
            </a:r>
          </a:p>
          <a:p>
            <a:r>
              <a:rPr lang="en-GB" dirty="0"/>
              <a:t>Maecenas at </a:t>
            </a:r>
            <a:r>
              <a:rPr lang="en-GB" dirty="0" err="1"/>
              <a:t>massa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in </a:t>
            </a:r>
            <a:r>
              <a:rPr lang="en-GB" dirty="0" err="1"/>
              <a:t>mattis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. </a:t>
            </a:r>
            <a:r>
              <a:rPr lang="en-GB" dirty="0" err="1"/>
              <a:t>Fusce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a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bibendum</a:t>
            </a:r>
            <a:r>
              <a:rPr lang="en-GB" dirty="0"/>
              <a:t>. </a:t>
            </a:r>
            <a:r>
              <a:rPr lang="en-GB" dirty="0" err="1"/>
              <a:t>Interdum</a:t>
            </a:r>
            <a:r>
              <a:rPr lang="en-GB" dirty="0"/>
              <a:t> et </a:t>
            </a:r>
            <a:r>
              <a:rPr lang="en-GB" dirty="0" err="1"/>
              <a:t>malesuada</a:t>
            </a:r>
            <a:r>
              <a:rPr lang="en-GB" dirty="0"/>
              <a:t> fames ac ante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primis</a:t>
            </a:r>
            <a:r>
              <a:rPr lang="en-GB" dirty="0"/>
              <a:t> in </a:t>
            </a:r>
            <a:r>
              <a:rPr lang="en-GB" dirty="0" err="1"/>
              <a:t>faucibus</a:t>
            </a:r>
            <a:r>
              <a:rPr lang="en-GB" dirty="0"/>
              <a:t>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 a </a:t>
            </a:r>
            <a:r>
              <a:rPr lang="en-GB" dirty="0" err="1"/>
              <a:t>elementum</a:t>
            </a:r>
            <a:r>
              <a:rPr lang="en-GB" dirty="0"/>
              <a:t> tempus. </a:t>
            </a:r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 id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varius</a:t>
            </a:r>
            <a:r>
              <a:rPr lang="en-GB" dirty="0"/>
              <a:t>, </a:t>
            </a:r>
            <a:r>
              <a:rPr lang="en-GB" dirty="0" err="1"/>
              <a:t>rutrum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ligula </a:t>
            </a:r>
            <a:r>
              <a:rPr lang="en-GB" dirty="0" err="1"/>
              <a:t>feugiat</a:t>
            </a:r>
            <a:r>
              <a:rPr lang="en-GB" dirty="0"/>
              <a:t>.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urna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finibus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. </a:t>
            </a:r>
            <a:r>
              <a:rPr lang="en-GB" dirty="0" err="1"/>
              <a:t>Donec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porta</a:t>
            </a:r>
            <a:r>
              <a:rPr lang="en-GB" dirty="0"/>
              <a:t>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est. </a:t>
            </a:r>
            <a:r>
              <a:rPr lang="en-GB" dirty="0" err="1"/>
              <a:t>Morbi</a:t>
            </a:r>
            <a:r>
              <a:rPr lang="en-GB" dirty="0"/>
              <a:t> </a:t>
            </a:r>
            <a:r>
              <a:rPr lang="en-GB" dirty="0" err="1"/>
              <a:t>dignissim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 id </a:t>
            </a:r>
            <a:r>
              <a:rPr lang="en-GB" dirty="0" err="1"/>
              <a:t>venenatis</a:t>
            </a:r>
            <a:r>
              <a:rPr lang="en-GB" dirty="0"/>
              <a:t>. </a:t>
            </a:r>
            <a:r>
              <a:rPr lang="en-GB" dirty="0" err="1"/>
              <a:t>Praesent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dui </a:t>
            </a:r>
            <a:r>
              <a:rPr lang="en-GB" dirty="0" err="1"/>
              <a:t>cursus</a:t>
            </a:r>
            <a:r>
              <a:rPr lang="en-GB" dirty="0"/>
              <a:t>,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 vitae, </a:t>
            </a:r>
            <a:r>
              <a:rPr lang="en-GB" dirty="0" err="1"/>
              <a:t>blandit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. Maecenas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id </a:t>
            </a:r>
            <a:r>
              <a:rPr lang="en-GB" dirty="0" err="1"/>
              <a:t>sagittis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, tempus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in, </a:t>
            </a:r>
            <a:r>
              <a:rPr lang="en-GB" dirty="0" err="1"/>
              <a:t>interdum</a:t>
            </a:r>
            <a:r>
              <a:rPr lang="en-GB" dirty="0"/>
              <a:t> vitae ligula.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venenatis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tellus</a:t>
            </a:r>
            <a:r>
              <a:rPr lang="en-GB" dirty="0"/>
              <a:t> </a:t>
            </a:r>
            <a:r>
              <a:rPr lang="en-GB" dirty="0" err="1"/>
              <a:t>fermentum</a:t>
            </a:r>
            <a:r>
              <a:rPr lang="en-GB" dirty="0"/>
              <a:t>,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.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 mi,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rutrum</a:t>
            </a:r>
            <a:r>
              <a:rPr lang="en-GB" dirty="0"/>
              <a:t>.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. </a:t>
            </a:r>
            <a:r>
              <a:rPr lang="en-GB" dirty="0" err="1"/>
              <a:t>Pellentesque</a:t>
            </a:r>
            <a:r>
              <a:rPr lang="en-GB" dirty="0"/>
              <a:t> </a:t>
            </a:r>
            <a:r>
              <a:rPr lang="en-GB" dirty="0" err="1"/>
              <a:t>vehicula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</a:t>
            </a:r>
            <a:r>
              <a:rPr lang="en-GB" dirty="0" err="1"/>
              <a:t>vestibulum</a:t>
            </a:r>
            <a:r>
              <a:rPr lang="en-GB" dirty="0"/>
              <a:t>, </a:t>
            </a:r>
            <a:r>
              <a:rPr lang="en-GB" dirty="0" err="1"/>
              <a:t>vel</a:t>
            </a:r>
            <a:r>
              <a:rPr lang="en-GB" dirty="0"/>
              <a:t> tempus </a:t>
            </a:r>
            <a:r>
              <a:rPr lang="en-GB" dirty="0" err="1"/>
              <a:t>odio</a:t>
            </a:r>
            <a:r>
              <a:rPr lang="en-GB" dirty="0"/>
              <a:t>.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 smtClean="0"/>
              <a:t>.</a:t>
            </a:r>
          </a:p>
          <a:p>
            <a:r>
              <a:rPr lang="en-GB" dirty="0"/>
              <a:t>Maecenas at </a:t>
            </a:r>
            <a:r>
              <a:rPr lang="en-GB" dirty="0" err="1"/>
              <a:t>massa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in </a:t>
            </a:r>
            <a:r>
              <a:rPr lang="en-GB" dirty="0" err="1"/>
              <a:t>mattis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. </a:t>
            </a:r>
            <a:r>
              <a:rPr lang="en-GB" dirty="0" err="1"/>
              <a:t>Fusce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a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bibendum</a:t>
            </a:r>
            <a:r>
              <a:rPr lang="en-GB" dirty="0"/>
              <a:t>. </a:t>
            </a:r>
            <a:r>
              <a:rPr lang="en-GB" dirty="0" err="1"/>
              <a:t>Interdum</a:t>
            </a:r>
            <a:r>
              <a:rPr lang="en-GB" dirty="0"/>
              <a:t> et </a:t>
            </a:r>
            <a:r>
              <a:rPr lang="en-GB" dirty="0" err="1"/>
              <a:t>malesuada</a:t>
            </a:r>
            <a:r>
              <a:rPr lang="en-GB" dirty="0"/>
              <a:t> fames ac ante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primis</a:t>
            </a:r>
            <a:r>
              <a:rPr lang="en-GB" dirty="0"/>
              <a:t> in </a:t>
            </a:r>
            <a:r>
              <a:rPr lang="en-GB" dirty="0" err="1"/>
              <a:t>faucibus</a:t>
            </a:r>
            <a:r>
              <a:rPr lang="en-GB" dirty="0"/>
              <a:t>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 a </a:t>
            </a:r>
            <a:r>
              <a:rPr lang="en-GB" dirty="0" err="1"/>
              <a:t>elementum</a:t>
            </a:r>
            <a:r>
              <a:rPr lang="en-GB" dirty="0"/>
              <a:t> tempus. </a:t>
            </a:r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 id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varius</a:t>
            </a:r>
            <a:r>
              <a:rPr lang="en-GB" dirty="0"/>
              <a:t>, </a:t>
            </a:r>
            <a:r>
              <a:rPr lang="en-GB" dirty="0" err="1"/>
              <a:t>rutrum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ligula </a:t>
            </a:r>
            <a:r>
              <a:rPr lang="en-GB" dirty="0" err="1"/>
              <a:t>feugiat</a:t>
            </a:r>
            <a:r>
              <a:rPr lang="en-GB" dirty="0"/>
              <a:t>.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urna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finibus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. </a:t>
            </a:r>
            <a:r>
              <a:rPr lang="en-GB" dirty="0" err="1"/>
              <a:t>Donec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porta</a:t>
            </a:r>
            <a:r>
              <a:rPr lang="en-GB" dirty="0"/>
              <a:t>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est. </a:t>
            </a:r>
            <a:r>
              <a:rPr lang="en-GB" dirty="0" err="1"/>
              <a:t>Morbi</a:t>
            </a:r>
            <a:r>
              <a:rPr lang="en-GB" dirty="0"/>
              <a:t> </a:t>
            </a:r>
            <a:r>
              <a:rPr lang="en-GB" dirty="0" err="1"/>
              <a:t>dignissim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 id </a:t>
            </a:r>
            <a:r>
              <a:rPr lang="en-GB" dirty="0" err="1"/>
              <a:t>venenatis</a:t>
            </a:r>
            <a:r>
              <a:rPr lang="en-GB" dirty="0"/>
              <a:t>. </a:t>
            </a:r>
            <a:r>
              <a:rPr lang="en-GB" dirty="0" err="1"/>
              <a:t>Praesent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dui </a:t>
            </a:r>
            <a:r>
              <a:rPr lang="en-GB" dirty="0" err="1"/>
              <a:t>cursus</a:t>
            </a:r>
            <a:r>
              <a:rPr lang="en-GB" dirty="0"/>
              <a:t>,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 vitae, </a:t>
            </a:r>
            <a:r>
              <a:rPr lang="en-GB" dirty="0" err="1"/>
              <a:t>blandit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. Maecenas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id </a:t>
            </a:r>
            <a:r>
              <a:rPr lang="en-GB" dirty="0" err="1"/>
              <a:t>sagittis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, tempus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in, </a:t>
            </a:r>
            <a:r>
              <a:rPr lang="en-GB" dirty="0" err="1"/>
              <a:t>interdum</a:t>
            </a:r>
            <a:r>
              <a:rPr lang="en-GB" dirty="0"/>
              <a:t> vitae ligula.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venenatis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tellus</a:t>
            </a:r>
            <a:r>
              <a:rPr lang="en-GB" dirty="0"/>
              <a:t> </a:t>
            </a:r>
            <a:r>
              <a:rPr lang="en-GB" dirty="0" err="1"/>
              <a:t>fermentum</a:t>
            </a:r>
            <a:r>
              <a:rPr lang="en-GB" dirty="0"/>
              <a:t>,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.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 mi,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rutrum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13" name="Picture Placeholder 12" descr="Screen Shot 2017-04-24 at 14.51.02.png"/>
          <p:cNvPicPr>
            <a:picLocks noGrp="1" noChangeAspect="1"/>
          </p:cNvPicPr>
          <p:nvPr>
            <p:ph type="pic" sz="quarter" idx="2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51" b="13451"/>
          <a:stretch>
            <a:fillRect/>
          </a:stretch>
        </p:blipFill>
        <p:spPr/>
      </p:pic>
      <p:pic>
        <p:nvPicPr>
          <p:cNvPr id="14" name="Picture Placeholder 13" descr="Screen Shot 2017-04-24 at 14.51.02.png"/>
          <p:cNvPicPr>
            <a:picLocks noGrp="1" noChangeAspect="1"/>
          </p:cNvPicPr>
          <p:nvPr>
            <p:ph type="pic" sz="quarter" idx="2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51" b="134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21645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12" name="Picture Placeholder 11"/>
          <p:cNvSpPr>
            <a:spLocks noGrp="1"/>
          </p:cNvSpPr>
          <p:nvPr>
            <p:ph type="pic" sz="quarter" idx="22"/>
          </p:nvPr>
        </p:nvSpPr>
        <p:spPr/>
      </p:sp>
    </p:spTree>
    <p:extLst>
      <p:ext uri="{BB962C8B-B14F-4D97-AF65-F5344CB8AC3E}">
        <p14:creationId xmlns:p14="http://schemas.microsoft.com/office/powerpoint/2010/main" val="3635675671"/>
      </p:ext>
    </p:extLst>
  </p:cSld>
  <p:clrMapOvr>
    <a:masterClrMapping/>
  </p:clrMapOvr>
</p:sld>
</file>

<file path=ppt/theme/theme1.xml><?xml version="1.0" encoding="utf-8"?>
<a:theme xmlns:a="http://schemas.openxmlformats.org/drawingml/2006/main" name="WC_CMR PPT_Template_A0 Portrait v2">
  <a:themeElements>
    <a:clrScheme name="WC_IN2">
      <a:dk1>
        <a:srgbClr val="831E29"/>
      </a:dk1>
      <a:lt1>
        <a:sysClr val="window" lastClr="FFFFFF"/>
      </a:lt1>
      <a:dk2>
        <a:srgbClr val="118AA3"/>
      </a:dk2>
      <a:lt2>
        <a:srgbClr val="BABABA"/>
      </a:lt2>
      <a:accent1>
        <a:srgbClr val="464749"/>
      </a:accent1>
      <a:accent2>
        <a:srgbClr val="000000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51B2C3"/>
      </a:hlink>
      <a:folHlink>
        <a:srgbClr val="90C87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0BFCE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WC_CMR PPT_Template_A0 Portrait v2.potx</Template>
  <TotalTime>6338</TotalTime>
  <Words>3395</Words>
  <Application>Microsoft Macintosh PowerPoint</Application>
  <PresentationFormat>Custom</PresentationFormat>
  <Paragraphs>38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WC_CMR PPT_Template_A0 Portrait v2</vt:lpstr>
      <vt:lpstr>Poster title</vt:lpstr>
      <vt:lpstr>Long poster title example: Lorem ipsum dolor sit amet, consectetur adipiscing elit. Mauris ut ultricies quam. Duis et consequat felis.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</dc:creator>
  <cp:lastModifiedBy>Shray Vaidya</cp:lastModifiedBy>
  <cp:revision>447</cp:revision>
  <cp:lastPrinted>2016-06-24T10:07:51Z</cp:lastPrinted>
  <dcterms:created xsi:type="dcterms:W3CDTF">2016-06-14T08:19:21Z</dcterms:created>
  <dcterms:modified xsi:type="dcterms:W3CDTF">2017-06-16T16:17:14Z</dcterms:modified>
</cp:coreProperties>
</file>