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2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0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1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3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14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1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2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6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6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CDEC-F762-7F49-86A0-1B62100E53E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A84F-1960-2248-ADFD-A68D7F47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3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5D0F-00F3-5F42-8E38-4430B38BC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11699-598A-F142-B2CA-2C1273E1DE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4536C-06E5-D848-8D54-3FC35FB9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0" y="225172"/>
            <a:ext cx="8634020" cy="57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3FAA9F81B80B41A5608237E2CA1712" ma:contentTypeVersion="0" ma:contentTypeDescription="Create a new document." ma:contentTypeScope="" ma:versionID="17b6d51c3534a3f547d3b9604e7d58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7CD83-A447-462F-98F5-D528E7FFED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44DD1A-BDD0-43AB-877D-05EBFC7BC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0346D6-260B-48F7-9D7A-DA4F1A6326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Galloway</dc:creator>
  <cp:lastModifiedBy>Stuart Clare</cp:lastModifiedBy>
  <cp:revision>2</cp:revision>
  <dcterms:created xsi:type="dcterms:W3CDTF">2019-05-08T08:03:39Z</dcterms:created>
  <dcterms:modified xsi:type="dcterms:W3CDTF">2023-03-23T13:05:07Z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0x010100593FAA9F81B80B41A5608237E2CA1712</vt:lpwstr>
  </property>
</Properties>
</file>